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210" r:id="rId4"/>
    <p:sldMasterId id="2147485257" r:id="rId5"/>
  </p:sldMasterIdLst>
  <p:notesMasterIdLst>
    <p:notesMasterId r:id="rId12"/>
  </p:notesMasterIdLst>
  <p:handoutMasterIdLst>
    <p:handoutMasterId r:id="rId13"/>
  </p:handoutMasterIdLst>
  <p:sldIdLst>
    <p:sldId id="2076138681" r:id="rId6"/>
    <p:sldId id="2147374614" r:id="rId7"/>
    <p:sldId id="2147374619" r:id="rId8"/>
    <p:sldId id="2147374616" r:id="rId9"/>
    <p:sldId id="2147374636" r:id="rId10"/>
    <p:sldId id="2147374617" r:id="rId11"/>
  </p:sldIdLst>
  <p:sldSz cx="24384000" cy="13716000"/>
  <p:notesSz cx="6858000" cy="9144000"/>
  <p:embeddedFontLst>
    <p:embeddedFont>
      <p:font typeface="Arial Black" panose="020B0A04020102020204" pitchFamily="34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Graphik Black" panose="020B0A03030202060203" pitchFamily="34" charset="0"/>
      <p:bold r:id="rId23"/>
      <p:boldItalic r:id="rId24"/>
    </p:embeddedFont>
    <p:embeddedFont>
      <p:font typeface="Graphik Bold" panose="020B0803030202060203" pitchFamily="34" charset="0"/>
      <p:bold r:id="rId25"/>
      <p:boldItalic r:id="rId26"/>
    </p:embeddedFont>
    <p:embeddedFont>
      <p:font typeface="Graphik Regular" panose="020B0503030202060203" pitchFamily="34" charset="0"/>
      <p:regular r:id="rId27"/>
      <p:italic r:id="rId28"/>
    </p:embeddedFont>
    <p:embeddedFont>
      <p:font typeface="Graphik-Medium" panose="020B0603030202060203" pitchFamily="34" charset="0"/>
      <p:regular r:id="rId29"/>
    </p:embeddedFont>
    <p:embeddedFont>
      <p:font typeface="Graphik-Semibold" panose="020B0703030202060203" pitchFamily="34" charset="0"/>
      <p:bold r:id="rId30"/>
    </p:embeddedFont>
    <p:embeddedFont>
      <p:font typeface="Graphik-SemiboldItalic" panose="020B07030302020D0203" pitchFamily="34" charset="0"/>
      <p:boldItalic r:id="rId31"/>
    </p:embeddedFont>
    <p:embeddedFont>
      <p:font typeface="Montserrat" panose="00000500000000000000" pitchFamily="50" charset="0"/>
      <p:regular r:id="rId32"/>
      <p:bold r:id="rId33"/>
      <p:italic r:id="rId34"/>
      <p:boldItalic r:id="rId35"/>
    </p:embeddedFon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</p:embeddedFontLst>
  <p:custDataLst>
    <p:tags r:id="rId46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-96" normalizeH="0" baseline="0">
        <a:ln>
          <a:noFill/>
        </a:ln>
        <a:solidFill>
          <a:srgbClr val="FC82A3"/>
        </a:solidFill>
        <a:effectLst/>
        <a:uFillTx/>
        <a:latin typeface="+mn-lt"/>
        <a:ea typeface="+mn-ea"/>
        <a:cs typeface="+mn-cs"/>
        <a:sym typeface="Graphik"/>
      </a:defRPr>
    </a:lvl1pPr>
    <a:lvl2pPr marL="0" marR="0" indent="0" algn="l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-96" normalizeH="0" baseline="0">
        <a:ln>
          <a:noFill/>
        </a:ln>
        <a:solidFill>
          <a:srgbClr val="FC82A3"/>
        </a:solidFill>
        <a:effectLst/>
        <a:uFillTx/>
        <a:latin typeface="+mn-lt"/>
        <a:ea typeface="+mn-ea"/>
        <a:cs typeface="+mn-cs"/>
        <a:sym typeface="Graphik"/>
      </a:defRPr>
    </a:lvl2pPr>
    <a:lvl3pPr marL="0" marR="0" indent="0" algn="l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-96" normalizeH="0" baseline="0">
        <a:ln>
          <a:noFill/>
        </a:ln>
        <a:solidFill>
          <a:srgbClr val="FC82A3"/>
        </a:solidFill>
        <a:effectLst/>
        <a:uFillTx/>
        <a:latin typeface="+mn-lt"/>
        <a:ea typeface="+mn-ea"/>
        <a:cs typeface="+mn-cs"/>
        <a:sym typeface="Graphik"/>
      </a:defRPr>
    </a:lvl3pPr>
    <a:lvl4pPr marL="0" marR="0" indent="0" algn="l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-96" normalizeH="0" baseline="0">
        <a:ln>
          <a:noFill/>
        </a:ln>
        <a:solidFill>
          <a:srgbClr val="FC82A3"/>
        </a:solidFill>
        <a:effectLst/>
        <a:uFillTx/>
        <a:latin typeface="+mn-lt"/>
        <a:ea typeface="+mn-ea"/>
        <a:cs typeface="+mn-cs"/>
        <a:sym typeface="Graphik"/>
      </a:defRPr>
    </a:lvl4pPr>
    <a:lvl5pPr marL="0" marR="0" indent="0" algn="l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-96" normalizeH="0" baseline="0">
        <a:ln>
          <a:noFill/>
        </a:ln>
        <a:solidFill>
          <a:srgbClr val="FC82A3"/>
        </a:solidFill>
        <a:effectLst/>
        <a:uFillTx/>
        <a:latin typeface="+mn-lt"/>
        <a:ea typeface="+mn-ea"/>
        <a:cs typeface="+mn-cs"/>
        <a:sym typeface="Graphik"/>
      </a:defRPr>
    </a:lvl5pPr>
    <a:lvl6pPr marL="0" marR="0" indent="0" algn="l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-96" normalizeH="0" baseline="0">
        <a:ln>
          <a:noFill/>
        </a:ln>
        <a:solidFill>
          <a:srgbClr val="FC82A3"/>
        </a:solidFill>
        <a:effectLst/>
        <a:uFillTx/>
        <a:latin typeface="+mn-lt"/>
        <a:ea typeface="+mn-ea"/>
        <a:cs typeface="+mn-cs"/>
        <a:sym typeface="Graphik"/>
      </a:defRPr>
    </a:lvl6pPr>
    <a:lvl7pPr marL="0" marR="0" indent="0" algn="l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-96" normalizeH="0" baseline="0">
        <a:ln>
          <a:noFill/>
        </a:ln>
        <a:solidFill>
          <a:srgbClr val="FC82A3"/>
        </a:solidFill>
        <a:effectLst/>
        <a:uFillTx/>
        <a:latin typeface="+mn-lt"/>
        <a:ea typeface="+mn-ea"/>
        <a:cs typeface="+mn-cs"/>
        <a:sym typeface="Graphik"/>
      </a:defRPr>
    </a:lvl7pPr>
    <a:lvl8pPr marL="0" marR="0" indent="0" algn="l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-96" normalizeH="0" baseline="0">
        <a:ln>
          <a:noFill/>
        </a:ln>
        <a:solidFill>
          <a:srgbClr val="FC82A3"/>
        </a:solidFill>
        <a:effectLst/>
        <a:uFillTx/>
        <a:latin typeface="+mn-lt"/>
        <a:ea typeface="+mn-ea"/>
        <a:cs typeface="+mn-cs"/>
        <a:sym typeface="Graphik"/>
      </a:defRPr>
    </a:lvl8pPr>
    <a:lvl9pPr marL="0" marR="0" indent="0" algn="l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-96" normalizeH="0" baseline="0">
        <a:ln>
          <a:noFill/>
        </a:ln>
        <a:solidFill>
          <a:srgbClr val="FC82A3"/>
        </a:solidFill>
        <a:effectLst/>
        <a:uFillTx/>
        <a:latin typeface="+mn-lt"/>
        <a:ea typeface="+mn-ea"/>
        <a:cs typeface="+mn-cs"/>
        <a:sym typeface="Graphik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87FDDF-7649-20B0-F899-FBC9589B3B2E}" name="Alfredo Carrion Garcia" initials="ACG" userId="S::acarriga@everis.com::485ba442-8d27-431a-9749-af848fb0d4b6" providerId="AD"/>
  <p188:author id="{A7FB13E5-833D-9D92-49EB-A62F23A0FC68}" name="Belen Vara Perez" initials="BVP" userId="S::bvaraper@emeal.nttdata.com::16c13eaf-e097-48a2-96da-3923299902c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sar Aloy Fernandez" initials="CAF" lastIdx="1" clrIdx="0">
    <p:extLst>
      <p:ext uri="{19B8F6BF-5375-455C-9EA6-DF929625EA0E}">
        <p15:presenceInfo xmlns:p15="http://schemas.microsoft.com/office/powerpoint/2012/main" userId="S::caloyfer@everis.com::2e0646aa-8359-4a9c-bdba-e70eb3f8c2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000"/>
    <a:srgbClr val="6B8AC8"/>
    <a:srgbClr val="FF0000"/>
    <a:srgbClr val="213268"/>
    <a:srgbClr val="5F21C9"/>
    <a:srgbClr val="A52DE7"/>
    <a:srgbClr val="EE00FF"/>
    <a:srgbClr val="5A0F83"/>
    <a:srgbClr val="A427D4"/>
    <a:srgbClr val="00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787C82-5A39-4C53-A130-A7148212FBE7}" v="4" dt="2023-06-23T09:41:17.21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rgbClr val="D0D0D2"/>
          </a:solidFill>
        </a:fill>
      </a:tcStyle>
    </a:wholeTbl>
    <a:band2H>
      <a:tcTxStyle/>
      <a:tcStyle>
        <a:tcBdr/>
        <a:fill>
          <a:solidFill>
            <a:srgbClr val="E9E9EA"/>
          </a:solidFill>
        </a:fill>
      </a:tcStyle>
    </a:band2H>
    <a:firstCol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381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381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rgbClr val="CECED0"/>
          </a:solidFill>
        </a:fill>
      </a:tcStyle>
    </a:wholeTbl>
    <a:band2H>
      <a:tcTxStyle/>
      <a:tcStyle>
        <a:tcBdr/>
        <a:fill>
          <a:solidFill>
            <a:srgbClr val="E8E8E9"/>
          </a:solidFill>
        </a:fill>
      </a:tcStyle>
    </a:band2H>
    <a:firstCol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381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381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rgbClr val="CCCCCF"/>
          </a:solidFill>
        </a:fill>
      </a:tcStyle>
    </a:wholeTbl>
    <a:band2H>
      <a:tcTxStyle/>
      <a:tcStyle>
        <a:tcBdr/>
        <a:fill>
          <a:solidFill>
            <a:srgbClr val="E7E7E8"/>
          </a:solidFill>
        </a:fill>
      </a:tcStyle>
    </a:band2H>
    <a:firstCol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381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381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C82A3"/>
        </a:fontRef>
        <a:srgbClr val="FC82A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ECF0"/>
          </a:solidFill>
        </a:fill>
      </a:tcStyle>
    </a:wholeTbl>
    <a:band2H>
      <a:tcTxStyle/>
      <a:tcStyle>
        <a:tcBdr/>
        <a:fill>
          <a:solidFill>
            <a:srgbClr val="FC82A3"/>
          </a:solidFill>
        </a:fill>
      </a:tcStyle>
    </a:band2H>
    <a:firstCol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C82A3"/>
              </a:solidFill>
              <a:prstDash val="solid"/>
              <a:round/>
            </a:ln>
          </a:top>
          <a:bottom>
            <a:ln w="254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C82A3"/>
          </a:solidFill>
        </a:fill>
      </a:tcStyle>
    </a:lastRow>
    <a:firstRow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C82A3"/>
              </a:solidFill>
              <a:prstDash val="solid"/>
              <a:round/>
            </a:ln>
          </a:top>
          <a:bottom>
            <a:ln w="254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rgbClr val="FED8E0"/>
          </a:solidFill>
        </a:fill>
      </a:tcStyle>
    </a:wholeTbl>
    <a:band2H>
      <a:tcTxStyle/>
      <a:tcStyle>
        <a:tcBdr/>
        <a:fill>
          <a:solidFill>
            <a:srgbClr val="FEECF0"/>
          </a:solidFill>
        </a:fill>
      </a:tcStyle>
    </a:band2H>
    <a:firstCol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rgbClr val="FC82A3"/>
          </a:solidFill>
        </a:fill>
      </a:tcStyle>
    </a:firstCol>
    <a:lastRow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381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rgbClr val="FC82A3"/>
          </a:solidFill>
        </a:fill>
      </a:tcStyle>
    </a:lastRow>
    <a:firstRow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381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rgbClr val="FC82A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rgbClr val="FC82A3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solidFill>
            <a:srgbClr val="FC82A3">
              <a:alpha val="20000"/>
            </a:srgbClr>
          </a:solidFill>
        </a:fill>
      </a:tcStyle>
    </a:firstCol>
    <a:lastRow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50800" cap="flat">
              <a:solidFill>
                <a:srgbClr val="FC82A3"/>
              </a:solidFill>
              <a:prstDash val="solid"/>
              <a:round/>
            </a:ln>
          </a:top>
          <a:bottom>
            <a:ln w="127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C82A3"/>
        </a:fontRef>
        <a:srgbClr val="FC82A3"/>
      </a:tcTxStyle>
      <a:tcStyle>
        <a:tcBdr>
          <a:left>
            <a:ln w="12700" cap="flat">
              <a:solidFill>
                <a:srgbClr val="FC82A3"/>
              </a:solidFill>
              <a:prstDash val="solid"/>
              <a:round/>
            </a:ln>
          </a:left>
          <a:right>
            <a:ln w="12700" cap="flat">
              <a:solidFill>
                <a:srgbClr val="FC82A3"/>
              </a:solidFill>
              <a:prstDash val="solid"/>
              <a:round/>
            </a:ln>
          </a:right>
          <a:top>
            <a:ln w="12700" cap="flat">
              <a:solidFill>
                <a:srgbClr val="FC82A3"/>
              </a:solidFill>
              <a:prstDash val="solid"/>
              <a:round/>
            </a:ln>
          </a:top>
          <a:bottom>
            <a:ln w="25400" cap="flat">
              <a:solidFill>
                <a:srgbClr val="FC82A3"/>
              </a:solidFill>
              <a:prstDash val="solid"/>
              <a:round/>
            </a:ln>
          </a:bottom>
          <a:insideH>
            <a:ln w="12700" cap="flat">
              <a:solidFill>
                <a:srgbClr val="FC82A3"/>
              </a:solidFill>
              <a:prstDash val="solid"/>
              <a:round/>
            </a:ln>
          </a:insideH>
          <a:insideV>
            <a:ln w="12700" cap="flat">
              <a:solidFill>
                <a:srgbClr val="FC82A3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22" autoAdjust="0"/>
  </p:normalViewPr>
  <p:slideViewPr>
    <p:cSldViewPr snapToGrid="0">
      <p:cViewPr varScale="1">
        <p:scale>
          <a:sx n="30" d="100"/>
          <a:sy n="30" d="100"/>
        </p:scale>
        <p:origin x="81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font" Target="fonts/font26.fntdata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font" Target="fonts/font29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9" Type="http://schemas.openxmlformats.org/officeDocument/2006/relationships/font" Target="fonts/font16.fntdata"/><Relationship Id="rId11" Type="http://schemas.openxmlformats.org/officeDocument/2006/relationships/slide" Target="slides/slide6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font" Target="fonts/font27.fntdata"/><Relationship Id="rId45" Type="http://schemas.openxmlformats.org/officeDocument/2006/relationships/font" Target="fonts/font32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4" Type="http://schemas.openxmlformats.org/officeDocument/2006/relationships/font" Target="fonts/font31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openxmlformats.org/officeDocument/2006/relationships/font" Target="fonts/font30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Relationship Id="rId46" Type="http://schemas.openxmlformats.org/officeDocument/2006/relationships/tags" Target="tags/tag1.xml"/><Relationship Id="rId20" Type="http://schemas.openxmlformats.org/officeDocument/2006/relationships/font" Target="fonts/font7.fntdata"/><Relationship Id="rId41" Type="http://schemas.openxmlformats.org/officeDocument/2006/relationships/font" Target="fonts/font28.fntdata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eo Angel Gonzalez Yague" userId="85f5d6ee-0cb0-40ca-a885-6eaf1b50b55b" providerId="ADAL" clId="{21787C82-5A39-4C53-A130-A7148212FBE7}"/>
    <pc:docChg chg="addSld delSld modSld sldOrd">
      <pc:chgData name="Eliseo Angel Gonzalez Yague" userId="85f5d6ee-0cb0-40ca-a885-6eaf1b50b55b" providerId="ADAL" clId="{21787C82-5A39-4C53-A130-A7148212FBE7}" dt="2023-06-23T09:39:24.648" v="18"/>
      <pc:docMkLst>
        <pc:docMk/>
      </pc:docMkLst>
      <pc:sldChg chg="add del setBg">
        <pc:chgData name="Eliseo Angel Gonzalez Yague" userId="85f5d6ee-0cb0-40ca-a885-6eaf1b50b55b" providerId="ADAL" clId="{21787C82-5A39-4C53-A130-A7148212FBE7}" dt="2023-06-23T09:39:17.148" v="16"/>
        <pc:sldMkLst>
          <pc:docMk/>
          <pc:sldMk cId="3496705247" sldId="2076138681"/>
        </pc:sldMkLst>
      </pc:sldChg>
      <pc:sldChg chg="del">
        <pc:chgData name="Eliseo Angel Gonzalez Yague" userId="85f5d6ee-0cb0-40ca-a885-6eaf1b50b55b" providerId="ADAL" clId="{21787C82-5A39-4C53-A130-A7148212FBE7}" dt="2023-06-23T09:32:28.234" v="0" actId="47"/>
        <pc:sldMkLst>
          <pc:docMk/>
          <pc:sldMk cId="3424986770" sldId="2147374595"/>
        </pc:sldMkLst>
      </pc:sldChg>
      <pc:sldChg chg="del">
        <pc:chgData name="Eliseo Angel Gonzalez Yague" userId="85f5d6ee-0cb0-40ca-a885-6eaf1b50b55b" providerId="ADAL" clId="{21787C82-5A39-4C53-A130-A7148212FBE7}" dt="2023-06-23T09:33:06.184" v="8" actId="47"/>
        <pc:sldMkLst>
          <pc:docMk/>
          <pc:sldMk cId="3764471388" sldId="2147374608"/>
        </pc:sldMkLst>
      </pc:sldChg>
      <pc:sldChg chg="del">
        <pc:chgData name="Eliseo Angel Gonzalez Yague" userId="85f5d6ee-0cb0-40ca-a885-6eaf1b50b55b" providerId="ADAL" clId="{21787C82-5A39-4C53-A130-A7148212FBE7}" dt="2023-06-23T09:33:07.781" v="9" actId="47"/>
        <pc:sldMkLst>
          <pc:docMk/>
          <pc:sldMk cId="2165006846" sldId="2147374609"/>
        </pc:sldMkLst>
      </pc:sldChg>
      <pc:sldChg chg="add del ord">
        <pc:chgData name="Eliseo Angel Gonzalez Yague" userId="85f5d6ee-0cb0-40ca-a885-6eaf1b50b55b" providerId="ADAL" clId="{21787C82-5A39-4C53-A130-A7148212FBE7}" dt="2023-06-23T09:39:24.648" v="18"/>
        <pc:sldMkLst>
          <pc:docMk/>
          <pc:sldMk cId="2571895848" sldId="2147374619"/>
        </pc:sldMkLst>
      </pc:sldChg>
      <pc:sldChg chg="del">
        <pc:chgData name="Eliseo Angel Gonzalez Yague" userId="85f5d6ee-0cb0-40ca-a885-6eaf1b50b55b" providerId="ADAL" clId="{21787C82-5A39-4C53-A130-A7148212FBE7}" dt="2023-06-23T09:32:40.941" v="2" actId="47"/>
        <pc:sldMkLst>
          <pc:docMk/>
          <pc:sldMk cId="1405445736" sldId="2147374620"/>
        </pc:sldMkLst>
      </pc:sldChg>
      <pc:sldChg chg="del">
        <pc:chgData name="Eliseo Angel Gonzalez Yague" userId="85f5d6ee-0cb0-40ca-a885-6eaf1b50b55b" providerId="ADAL" clId="{21787C82-5A39-4C53-A130-A7148212FBE7}" dt="2023-06-23T09:32:49.784" v="7" actId="47"/>
        <pc:sldMkLst>
          <pc:docMk/>
          <pc:sldMk cId="381094486" sldId="2147374623"/>
        </pc:sldMkLst>
      </pc:sldChg>
      <pc:sldChg chg="del">
        <pc:chgData name="Eliseo Angel Gonzalez Yague" userId="85f5d6ee-0cb0-40ca-a885-6eaf1b50b55b" providerId="ADAL" clId="{21787C82-5A39-4C53-A130-A7148212FBE7}" dt="2023-06-23T09:32:44.513" v="4" actId="47"/>
        <pc:sldMkLst>
          <pc:docMk/>
          <pc:sldMk cId="2432263388" sldId="2147374624"/>
        </pc:sldMkLst>
      </pc:sldChg>
      <pc:sldChg chg="del">
        <pc:chgData name="Eliseo Angel Gonzalez Yague" userId="85f5d6ee-0cb0-40ca-a885-6eaf1b50b55b" providerId="ADAL" clId="{21787C82-5A39-4C53-A130-A7148212FBE7}" dt="2023-06-23T09:33:14.275" v="13" actId="47"/>
        <pc:sldMkLst>
          <pc:docMk/>
          <pc:sldMk cId="2584023163" sldId="2147374627"/>
        </pc:sldMkLst>
      </pc:sldChg>
      <pc:sldChg chg="del">
        <pc:chgData name="Eliseo Angel Gonzalez Yague" userId="85f5d6ee-0cb0-40ca-a885-6eaf1b50b55b" providerId="ADAL" clId="{21787C82-5A39-4C53-A130-A7148212FBE7}" dt="2023-06-23T09:33:13.597" v="12" actId="47"/>
        <pc:sldMkLst>
          <pc:docMk/>
          <pc:sldMk cId="1208332254" sldId="2147374628"/>
        </pc:sldMkLst>
      </pc:sldChg>
      <pc:sldChg chg="del">
        <pc:chgData name="Eliseo Angel Gonzalez Yague" userId="85f5d6ee-0cb0-40ca-a885-6eaf1b50b55b" providerId="ADAL" clId="{21787C82-5A39-4C53-A130-A7148212FBE7}" dt="2023-06-23T09:33:11.959" v="11" actId="47"/>
        <pc:sldMkLst>
          <pc:docMk/>
          <pc:sldMk cId="3739133401" sldId="2147374629"/>
        </pc:sldMkLst>
      </pc:sldChg>
      <pc:sldChg chg="del">
        <pc:chgData name="Eliseo Angel Gonzalez Yague" userId="85f5d6ee-0cb0-40ca-a885-6eaf1b50b55b" providerId="ADAL" clId="{21787C82-5A39-4C53-A130-A7148212FBE7}" dt="2023-06-23T09:33:10.534" v="10" actId="47"/>
        <pc:sldMkLst>
          <pc:docMk/>
          <pc:sldMk cId="203848201" sldId="2147374630"/>
        </pc:sldMkLst>
      </pc:sldChg>
      <pc:sldChg chg="del">
        <pc:chgData name="Eliseo Angel Gonzalez Yague" userId="85f5d6ee-0cb0-40ca-a885-6eaf1b50b55b" providerId="ADAL" clId="{21787C82-5A39-4C53-A130-A7148212FBE7}" dt="2023-06-23T09:32:43.082" v="3" actId="47"/>
        <pc:sldMkLst>
          <pc:docMk/>
          <pc:sldMk cId="834982375" sldId="2147374632"/>
        </pc:sldMkLst>
      </pc:sldChg>
      <pc:sldChg chg="del">
        <pc:chgData name="Eliseo Angel Gonzalez Yague" userId="85f5d6ee-0cb0-40ca-a885-6eaf1b50b55b" providerId="ADAL" clId="{21787C82-5A39-4C53-A130-A7148212FBE7}" dt="2023-06-23T09:32:47.484" v="6" actId="47"/>
        <pc:sldMkLst>
          <pc:docMk/>
          <pc:sldMk cId="3670965599" sldId="2147374633"/>
        </pc:sldMkLst>
      </pc:sldChg>
      <pc:sldChg chg="del">
        <pc:chgData name="Eliseo Angel Gonzalez Yague" userId="85f5d6ee-0cb0-40ca-a885-6eaf1b50b55b" providerId="ADAL" clId="{21787C82-5A39-4C53-A130-A7148212FBE7}" dt="2023-06-23T09:32:45.868" v="5" actId="47"/>
        <pc:sldMkLst>
          <pc:docMk/>
          <pc:sldMk cId="403845950" sldId="2147374634"/>
        </pc:sldMkLst>
      </pc:sldChg>
      <pc:sldChg chg="modSp mod">
        <pc:chgData name="Eliseo Angel Gonzalez Yague" userId="85f5d6ee-0cb0-40ca-a885-6eaf1b50b55b" providerId="ADAL" clId="{21787C82-5A39-4C53-A130-A7148212FBE7}" dt="2023-06-23T09:32:34.590" v="1" actId="20577"/>
        <pc:sldMkLst>
          <pc:docMk/>
          <pc:sldMk cId="2170237871" sldId="2147374636"/>
        </pc:sldMkLst>
        <pc:spChg chg="mod">
          <ac:chgData name="Eliseo Angel Gonzalez Yague" userId="85f5d6ee-0cb0-40ca-a885-6eaf1b50b55b" providerId="ADAL" clId="{21787C82-5A39-4C53-A130-A7148212FBE7}" dt="2023-06-23T09:32:34.590" v="1" actId="20577"/>
          <ac:spMkLst>
            <pc:docMk/>
            <pc:sldMk cId="2170237871" sldId="2147374636"/>
            <ac:spMk id="7" creationId="{2B4DF825-91CD-D14F-3A2A-45F74245B32F}"/>
          </ac:spMkLst>
        </pc:spChg>
      </pc:sldChg>
      <pc:sldMasterChg chg="delSldLayout">
        <pc:chgData name="Eliseo Angel Gonzalez Yague" userId="85f5d6ee-0cb0-40ca-a885-6eaf1b50b55b" providerId="ADAL" clId="{21787C82-5A39-4C53-A130-A7148212FBE7}" dt="2023-06-23T09:38:30.804" v="14" actId="2696"/>
        <pc:sldMasterMkLst>
          <pc:docMk/>
          <pc:sldMasterMk cId="146630365" sldId="2147485210"/>
        </pc:sldMasterMkLst>
        <pc:sldLayoutChg chg="del">
          <pc:chgData name="Eliseo Angel Gonzalez Yague" userId="85f5d6ee-0cb0-40ca-a885-6eaf1b50b55b" providerId="ADAL" clId="{21787C82-5A39-4C53-A130-A7148212FBE7}" dt="2023-06-23T09:38:30.804" v="14" actId="2696"/>
          <pc:sldLayoutMkLst>
            <pc:docMk/>
            <pc:sldMasterMk cId="146630365" sldId="2147485210"/>
            <pc:sldLayoutMk cId="2181103271" sldId="2147485227"/>
          </pc:sldLayoutMkLst>
        </pc:sldLayoutChg>
        <pc:sldLayoutChg chg="del">
          <pc:chgData name="Eliseo Angel Gonzalez Yague" userId="85f5d6ee-0cb0-40ca-a885-6eaf1b50b55b" providerId="ADAL" clId="{21787C82-5A39-4C53-A130-A7148212FBE7}" dt="2023-06-23T09:33:07.781" v="9" actId="47"/>
          <pc:sldLayoutMkLst>
            <pc:docMk/>
            <pc:sldMasterMk cId="146630365" sldId="2147485210"/>
            <pc:sldLayoutMk cId="1016575348" sldId="214748524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E01664-D0A2-F446-8D72-DF3F54988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B7E2E6-3336-DC4A-9A1D-D126F38D96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C6A4E-B6C2-0D4A-A70D-25EAC71DD739}" type="datetimeFigureOut">
              <a:rPr lang="es-ES_tradnl" smtClean="0"/>
              <a:t>23/06/2023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163BF6-FA59-C243-B3E3-71BE72CD8A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082E3-2646-FB47-90CD-0686C51606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18245-5445-EE40-B758-55D07A200AB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3678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Shape 19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0" name="Shape 19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61282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Graphik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Graphik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Graphik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Graphik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Graphik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Graphik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Graphik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Graphik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Graphik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6922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89935-122A-E847-949B-82CE65A1E6C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44581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89935-122A-E847-949B-82CE65A1E6C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00762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89935-122A-E847-949B-82CE65A1E6C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86363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89935-122A-E847-949B-82CE65A1E6C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55880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89935-122A-E847-949B-82CE65A1E6C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51329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NULL"/><Relationship Id="rId4" Type="http://schemas.openxmlformats.org/officeDocument/2006/relationships/oleObject" Target="../embeddings/oleObject1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269467C-E31B-6C45-B85F-47E59E4279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211" y="93891"/>
            <a:ext cx="349250" cy="2371726"/>
          </a:xfrm>
          <a:prstGeom prst="rect">
            <a:avLst/>
          </a:prstGeom>
        </p:spPr>
        <p:txBody>
          <a:bodyPr vert="vert270"/>
          <a:lstStyle>
            <a:lvl1pPr>
              <a:defRPr kumimoji="0" lang="en-GB" sz="1400" b="0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effectLst/>
                <a:uLnTx/>
                <a:uFillTx/>
                <a:latin typeface="Graphik-Medium" panose="020B0503030202060203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Approach</a:t>
            </a:r>
          </a:p>
          <a:p>
            <a:pPr lvl="0"/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1745336-4516-B64B-936B-AD9B5BA7B0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0690" y="879036"/>
            <a:ext cx="16448188" cy="1769652"/>
          </a:xfrm>
          <a:prstGeom prst="rect">
            <a:avLst/>
          </a:prstGeom>
        </p:spPr>
        <p:txBody>
          <a:bodyPr/>
          <a:lstStyle>
            <a:lvl1pPr marL="0" algn="l" defTabSz="825500" rtl="0" eaLnBrk="1" latinLnBrk="0" hangingPunct="0">
              <a:lnSpc>
                <a:spcPct val="100000"/>
              </a:lnSpc>
              <a:defRPr lang="en-GB" sz="4800" b="0" i="0" kern="0" spc="-96" dirty="0">
                <a:solidFill>
                  <a:schemeClr val="tx1">
                    <a:lumMod val="85000"/>
                    <a:lumOff val="15000"/>
                  </a:schemeClr>
                </a:solidFill>
                <a:latin typeface="Graphik-Semibold" panose="020B0503030202060203" pitchFamily="34" charset="77"/>
                <a:ea typeface="+mn-ea"/>
                <a:cs typeface="Arial" panose="020B0604020202020204" pitchFamily="34" charset="0"/>
                <a:sym typeface="Circular Pro Book"/>
              </a:defRPr>
            </a:lvl1pPr>
            <a:lvl2pPr marL="0" algn="l" defTabSz="825500" rtl="0" eaLnBrk="1" latinLnBrk="0" hangingPunct="0">
              <a:defRPr lang="en-GB" sz="6000" b="1" kern="0" spc="-9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raphik-Semibold" panose="020B0503030202060203" pitchFamily="34" charset="77"/>
                <a:ea typeface="+mn-ea"/>
                <a:cs typeface="+mn-cs"/>
              </a:defRPr>
            </a:lvl2pPr>
            <a:lvl3pPr marL="0" algn="l" defTabSz="825500" rtl="0" eaLnBrk="1" latinLnBrk="0" hangingPunct="0">
              <a:defRPr lang="en-GB" sz="6000" b="1" kern="0" spc="-9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raphik-Semibold" panose="020B0503030202060203" pitchFamily="34" charset="77"/>
                <a:ea typeface="+mn-ea"/>
                <a:cs typeface="+mn-cs"/>
              </a:defRPr>
            </a:lvl3pPr>
            <a:lvl4pPr marL="0" algn="l" defTabSz="825500" rtl="0" eaLnBrk="1" latinLnBrk="0" hangingPunct="0">
              <a:defRPr lang="en-GB" sz="6000" b="1" kern="0" spc="-9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raphik-Semibold" panose="020B0503030202060203" pitchFamily="34" charset="77"/>
                <a:ea typeface="+mn-ea"/>
                <a:cs typeface="+mn-cs"/>
              </a:defRPr>
            </a:lvl4pPr>
            <a:lvl5pPr marL="0" algn="l" defTabSz="825500" rtl="0" eaLnBrk="1" latinLnBrk="0" hangingPunct="0">
              <a:defRPr lang="es-ES_tradnl" sz="6000" b="1" kern="0" spc="-96" dirty="0">
                <a:solidFill>
                  <a:schemeClr val="tx1">
                    <a:lumMod val="85000"/>
                    <a:lumOff val="15000"/>
                  </a:schemeClr>
                </a:solidFill>
                <a:latin typeface="Graphik-Semibold" panose="020B0503030202060203" pitchFamily="34" charset="77"/>
                <a:ea typeface="+mn-ea"/>
                <a:cs typeface="+mn-cs"/>
              </a:defRPr>
            </a:lvl5pPr>
          </a:lstStyle>
          <a:p>
            <a:pPr defTabSz="412750" hangingPunct="0"/>
            <a:r>
              <a:rPr lang="en-GB" sz="6000" b="1" kern="0" spc="-96">
                <a:solidFill>
                  <a:schemeClr val="tx1">
                    <a:lumMod val="85000"/>
                    <a:lumOff val="15000"/>
                  </a:schemeClr>
                </a:solidFill>
                <a:latin typeface="Graphik-Semibold" panose="020B0503030202060203" pitchFamily="34" charset="77"/>
                <a:sym typeface="Circular Pro Book"/>
              </a:rPr>
              <a:t>We tailor our Marketing Automation services to the business moment of our clients </a:t>
            </a:r>
            <a:endParaRPr lang="en-GB" sz="2400" b="1" kern="0" spc="-96">
              <a:solidFill>
                <a:schemeClr val="tx1">
                  <a:lumMod val="85000"/>
                  <a:lumOff val="15000"/>
                </a:schemeClr>
              </a:solidFill>
              <a:latin typeface="Graphik-Semibold" panose="020B0503030202060203" pitchFamily="34" charset="77"/>
              <a:sym typeface="Circular Pro Book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62FB9F-DC7C-0D4F-A79A-4C1B561DE6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0691" y="3403601"/>
            <a:ext cx="16275050" cy="8785226"/>
          </a:xfrm>
          <a:prstGeom prst="rect">
            <a:avLst/>
          </a:prstGeom>
        </p:spPr>
        <p:txBody>
          <a:bodyPr/>
          <a:lstStyle>
            <a:lvl1pPr marL="0" algn="l" defTabSz="825500" rtl="0" eaLnBrk="1" latinLnBrk="0" hangingPunct="0">
              <a:defRPr lang="en-GB" sz="4000" b="0" i="0" kern="0" spc="-9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raphik-Semibold" panose="020B0503030202060203" pitchFamily="34" charset="77"/>
                <a:ea typeface="+mn-ea"/>
                <a:cs typeface="Arial" panose="020B0604020202020204" pitchFamily="34" charset="0"/>
              </a:defRPr>
            </a:lvl1pPr>
            <a:lvl2pPr marL="0" algn="l" defTabSz="825500" rtl="0" eaLnBrk="1" latinLnBrk="0" hangingPunct="0">
              <a:defRPr lang="en-GB" sz="3600" b="0" i="0" kern="0" spc="-9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raphik-Semibold" panose="020B0503030202060203" pitchFamily="34" charset="77"/>
                <a:ea typeface="+mn-ea"/>
                <a:cs typeface="Arial" panose="020B0604020202020204" pitchFamily="34" charset="0"/>
              </a:defRPr>
            </a:lvl2pPr>
            <a:lvl3pPr marL="0" indent="0" algn="l" defTabSz="825500" rtl="0" eaLnBrk="1" latinLnBrk="0" hangingPunct="0">
              <a:buNone/>
              <a:defRPr lang="en-GB" sz="1800" b="0" i="0" kern="0" spc="-9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algn="l" defTabSz="825500" rtl="0" eaLnBrk="1" latinLnBrk="0" hangingPunct="0">
              <a:defRPr lang="en-GB" sz="6000" b="1" kern="0" spc="-9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raphik-Semibold" panose="020B0503030202060203" pitchFamily="34" charset="77"/>
                <a:ea typeface="+mn-ea"/>
                <a:cs typeface="+mn-cs"/>
              </a:defRPr>
            </a:lvl4pPr>
            <a:lvl5pPr marL="0" algn="l" defTabSz="825500" rtl="0" eaLnBrk="1" latinLnBrk="0" hangingPunct="0">
              <a:defRPr lang="es-ES_tradnl" sz="6000" b="1" kern="0" spc="-96" dirty="0">
                <a:solidFill>
                  <a:schemeClr val="tx1">
                    <a:lumMod val="85000"/>
                    <a:lumOff val="15000"/>
                  </a:schemeClr>
                </a:solidFill>
                <a:latin typeface="Graphik-Semibold" panose="020B050303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128FA4-232B-D944-B3E7-3253FF57A7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6CB4B4D-7CA3-9044-876B-883B54F8677D}" type="slidenum">
              <a:rPr lang="en-ES" smtClean="0"/>
              <a:pPr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877017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">
            <a:extLst>
              <a:ext uri="{FF2B5EF4-FFF2-40B4-BE49-F238E27FC236}">
                <a16:creationId xmlns:a16="http://schemas.microsoft.com/office/drawing/2014/main" id="{ADA27662-0458-48EE-BA0D-FDBA1DD392D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9601" y="2060851"/>
            <a:ext cx="20055414" cy="807126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marR="0" indent="0" algn="l" defTabSz="3469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3469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Insert subtitle here at 20pt, align to the baseline of the 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E9E677-7C6B-462C-9193-311E902B7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19E2DBE-8B18-4E2E-AE9F-7700CC37B66E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FC1BBE33-A891-48E8-970C-4A8D55F96D53}" type="slidenum">
              <a:rPr lang="en-AU" smtClean="0"/>
              <a:pPr/>
              <a:t>‹Nº›</a:t>
            </a:fld>
            <a:endParaRPr lang="en-AU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03455D8C-F02B-45CC-A6A8-8673BEFD17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846400" y="12861649"/>
            <a:ext cx="3551229" cy="229486"/>
          </a:xfrm>
        </p:spPr>
        <p:txBody>
          <a:bodyPr/>
          <a:lstStyle/>
          <a:p>
            <a:r>
              <a:rPr lang="en-AU"/>
              <a:t>Copyright © 2020 Accenture.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2786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1016000" y="3657607"/>
            <a:ext cx="22606000" cy="9378950"/>
          </a:xfrm>
        </p:spPr>
        <p:txBody>
          <a:bodyPr/>
          <a:lstStyle>
            <a:lvl3pPr marL="1028652" indent="-460354">
              <a:buFont typeface="Graphik" panose="020B0503030202060203" pitchFamily="34" charset="0"/>
              <a:buChar char="–"/>
              <a:defRPr/>
            </a:lvl3pPr>
            <a:lvl5pPr marL="1714416" indent="-355584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762005" y="13221282"/>
            <a:ext cx="65" cy="2294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09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ort Headlin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762002" y="3657605"/>
            <a:ext cx="17145000" cy="9378950"/>
          </a:xfrm>
        </p:spPr>
        <p:txBody>
          <a:bodyPr/>
          <a:lstStyle>
            <a:lvl3pPr marL="1028676" indent="-460364">
              <a:buFont typeface="Graphik" panose="020B0503030202060203" pitchFamily="34" charset="0"/>
              <a:buChar char="–"/>
              <a:defRPr/>
            </a:lvl3pPr>
            <a:lvl5pPr marL="1714458" indent="-355592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62000" y="761999"/>
            <a:ext cx="16341436" cy="1981202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762005" y="13322008"/>
            <a:ext cx="4721421" cy="295017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Copyright © 2020 Accenture.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>
          <a:xfrm>
            <a:off x="23012405" y="13322008"/>
            <a:ext cx="609598" cy="295017"/>
          </a:xfrm>
        </p:spPr>
        <p:txBody>
          <a:bodyPr/>
          <a:lstStyle>
            <a:lvl1pPr>
              <a:defRPr sz="1800"/>
            </a:lvl1pPr>
          </a:lstStyle>
          <a:p>
            <a:fld id="{4F9AC08D-23A9-440E-BCB9-AA1E9877CC3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446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5CF700-2049-442E-8F08-9EAFE3D87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D141-4175-4573-9E61-2A75C83425B2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E1E24-B7B2-4D73-82F8-0E8E95B66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5" y="13221282"/>
            <a:ext cx="65" cy="229486"/>
          </a:xfr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15210-5D87-49B0-8FBC-BDD1C4B6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CD0A2-CB87-42E3-8554-23324193EDC2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5339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EEC7C-852E-44B1-8970-E0091BC4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1C629-744C-4DE8-A6B9-771294C80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208B7-FC49-46CC-A7DE-EC1DC973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D141-4175-4573-9E61-2A75C83425B2}" type="datetimeFigureOut">
              <a:rPr lang="en-AU" smtClean="0"/>
              <a:t>23/06/2023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EA3EA-974A-448C-B533-515B7636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5" y="13221282"/>
            <a:ext cx="65" cy="229486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E541F-CA68-41E2-B52E-C0B10265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CD0A2-CB87-42E3-8554-23324193EDC2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372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pictur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icture Placeholder 130">
            <a:extLst>
              <a:ext uri="{FF2B5EF4-FFF2-40B4-BE49-F238E27FC236}">
                <a16:creationId xmlns:a16="http://schemas.microsoft.com/office/drawing/2014/main" id="{DBFEFB54-E993-4614-B42F-5047F9D28F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0"/>
            <a:ext cx="24383998" cy="13735872"/>
          </a:xfr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9" name="Text Placeholder 4">
            <a:extLst>
              <a:ext uri="{FF2B5EF4-FFF2-40B4-BE49-F238E27FC236}">
                <a16:creationId xmlns:a16="http://schemas.microsoft.com/office/drawing/2014/main" id="{229D9079-1E6F-412B-ABAA-5530E94D0D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1826" y="5373874"/>
            <a:ext cx="10529292" cy="6837068"/>
          </a:xfrm>
        </p:spPr>
        <p:txBody>
          <a:bodyPr tIns="0" anchor="t"/>
          <a:lstStyle>
            <a:lvl1pPr>
              <a:defRPr sz="2800" b="0" i="0">
                <a:solidFill>
                  <a:schemeClr val="tx1"/>
                </a:solidFill>
                <a:latin typeface="+mn-lt"/>
              </a:defRPr>
            </a:lvl1pPr>
            <a:lvl2pPr>
              <a:defRPr b="1" i="0">
                <a:solidFill>
                  <a:schemeClr val="accent1"/>
                </a:solidFill>
                <a:latin typeface="Graphik" panose="020B0503030202060203" pitchFamily="34" charset="77"/>
              </a:defRPr>
            </a:lvl2pPr>
            <a:lvl3pPr>
              <a:defRPr b="1" i="0">
                <a:solidFill>
                  <a:schemeClr val="accent1"/>
                </a:solidFill>
                <a:latin typeface="Graphik" panose="020B0503030202060203" pitchFamily="34" charset="77"/>
              </a:defRPr>
            </a:lvl3pPr>
            <a:lvl4pPr>
              <a:defRPr b="1" i="0">
                <a:solidFill>
                  <a:schemeClr val="accent1"/>
                </a:solidFill>
                <a:latin typeface="Graphik" panose="020B0503030202060203" pitchFamily="34" charset="77"/>
              </a:defRPr>
            </a:lvl4pPr>
            <a:lvl5pPr>
              <a:defRPr b="1" i="0">
                <a:solidFill>
                  <a:schemeClr val="accent1"/>
                </a:solidFill>
                <a:latin typeface="Graphik" panose="020B0503030202060203" pitchFamily="34" charset="77"/>
              </a:defRPr>
            </a:lvl5pPr>
          </a:lstStyle>
          <a:p>
            <a:pPr lvl="0"/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at </a:t>
            </a:r>
            <a:r>
              <a:rPr lang="en-US" err="1"/>
              <a:t>lobortis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non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rutrum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dolor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lacinia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4751275-39D2-4B86-B055-542F2783AA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1827" y="3756830"/>
            <a:ext cx="10529294" cy="1412216"/>
          </a:xfrm>
        </p:spPr>
        <p:txBody>
          <a:bodyPr wrap="square" tIns="0" anchor="t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000" b="1" i="0" baseline="0">
                <a:solidFill>
                  <a:schemeClr val="tx1"/>
                </a:solidFill>
                <a:latin typeface="+mj-lt"/>
              </a:defRPr>
            </a:lvl1pPr>
            <a:lvl2pPr>
              <a:defRPr b="1" i="0">
                <a:solidFill>
                  <a:schemeClr val="accent1"/>
                </a:solidFill>
                <a:latin typeface="Graphik" panose="020B0503030202060203" pitchFamily="34" charset="77"/>
              </a:defRPr>
            </a:lvl2pPr>
            <a:lvl3pPr>
              <a:defRPr b="1" i="0">
                <a:solidFill>
                  <a:schemeClr val="accent1"/>
                </a:solidFill>
                <a:latin typeface="Graphik" panose="020B0503030202060203" pitchFamily="34" charset="77"/>
              </a:defRPr>
            </a:lvl3pPr>
            <a:lvl4pPr>
              <a:defRPr b="1" i="0">
                <a:solidFill>
                  <a:schemeClr val="accent1"/>
                </a:solidFill>
                <a:latin typeface="Graphik" panose="020B0503030202060203" pitchFamily="34" charset="77"/>
              </a:defRPr>
            </a:lvl4pPr>
            <a:lvl5pPr>
              <a:defRPr b="1" i="0">
                <a:solidFill>
                  <a:schemeClr val="accent1"/>
                </a:solidFill>
                <a:latin typeface="Graphik" panose="020B0503030202060203" pitchFamily="34" charset="77"/>
              </a:defRPr>
            </a:lvl5pPr>
          </a:lstStyle>
          <a:p>
            <a:r>
              <a:rPr lang="en-US"/>
              <a:t>Insert sub-title maximum font size 20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EFC576A-625D-4B21-BF9A-958ED87ACEC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9529647" y="13065241"/>
            <a:ext cx="4129913" cy="262251"/>
          </a:xfrm>
          <a:prstGeom prst="rect">
            <a:avLst/>
          </a:prstGeom>
        </p:spPr>
        <p:txBody>
          <a:bodyPr tIns="0" bIns="0" anchor="b"/>
          <a:lstStyle>
            <a:lvl1pPr algn="r">
              <a:defRPr sz="1600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Copyright © 2020 Accenture. All rights reserved.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911C495-3F25-4753-B082-6588AE032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726128" y="13004943"/>
            <a:ext cx="1122952" cy="329129"/>
          </a:xfrm>
          <a:prstGeom prst="rect">
            <a:avLst/>
          </a:prstGeom>
        </p:spPr>
        <p:txBody>
          <a:bodyPr tIns="0" bIns="0" anchor="b"/>
          <a:lstStyle>
            <a:lvl1pPr algn="l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fld id="{4F9AC08D-23A9-440E-BCB9-AA1E9877CC3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D78EB82-D3B0-43BF-BDF7-996B1A68C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830" y="1160441"/>
            <a:ext cx="22918732" cy="1401194"/>
          </a:xfrm>
          <a:prstGeom prst="rect">
            <a:avLst/>
          </a:prstGeom>
        </p:spPr>
        <p:txBody>
          <a:bodyPr vert="horz" lIns="0" tIns="60944" rIns="0" bIns="0" rtlCol="0" anchor="t" anchorCtr="0">
            <a:noAutofit/>
          </a:bodyPr>
          <a:lstStyle/>
          <a:p>
            <a:pPr lvl="0"/>
            <a:r>
              <a:rPr lang="en-US"/>
              <a:t>Insert Main Title at 32pt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01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texto a una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/>
          <p:cNvSpPr>
            <a:spLocks noGrp="1"/>
          </p:cNvSpPr>
          <p:nvPr>
            <p:ph type="body" sz="quarter" idx="15"/>
          </p:nvPr>
        </p:nvSpPr>
        <p:spPr>
          <a:xfrm>
            <a:off x="1260000" y="3024000"/>
            <a:ext cx="21960000" cy="79632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Clr>
                <a:schemeClr val="accent1"/>
              </a:buClr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buClr>
                <a:schemeClr val="accent1"/>
              </a:buClr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buClr>
                <a:schemeClr val="accent1"/>
              </a:buClr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buClr>
                <a:schemeClr val="accent1"/>
              </a:buClr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1245600" y="568800"/>
            <a:ext cx="21960000" cy="1036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6400" b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s-ES"/>
              <a:t>Haga clic para insertar el título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4" hasCustomPrompt="1"/>
          </p:nvPr>
        </p:nvSpPr>
        <p:spPr>
          <a:xfrm>
            <a:off x="1245600" y="1728000"/>
            <a:ext cx="21960000" cy="741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i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indent="0">
              <a:buFontTx/>
              <a:buNone/>
              <a:defRPr sz="3600"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800" indent="0">
              <a:buFontTx/>
              <a:buNone/>
              <a:defRPr sz="3600"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200" indent="0">
              <a:buFontTx/>
              <a:buNone/>
              <a:defRPr sz="3600"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600" indent="0">
              <a:buFontTx/>
              <a:buNone/>
              <a:defRPr sz="3600"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subtítulo</a:t>
            </a:r>
          </a:p>
        </p:txBody>
      </p:sp>
      <p:pic>
        <p:nvPicPr>
          <p:cNvPr id="7170" name="Picture 2" descr="Resultado de imagen de isban">
            <a:extLst>
              <a:ext uri="{FF2B5EF4-FFF2-40B4-BE49-F238E27FC236}">
                <a16:creationId xmlns:a16="http://schemas.microsoft.com/office/drawing/2014/main" id="{C2506806-3957-4520-BFD1-FEE0AD173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73521" y="12273623"/>
            <a:ext cx="2301122" cy="103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677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bg>
      <p:bgPr>
        <a:gradFill>
          <a:gsLst>
            <a:gs pos="0">
              <a:srgbClr val="C0073E"/>
            </a:gs>
            <a:gs pos="100000">
              <a:srgbClr val="103184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656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250F1-AF05-48DE-B332-1F9BDEB03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25DA74E-C6E1-4CA9-B33D-1C01716963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9544" y="1396744"/>
            <a:ext cx="22527292" cy="55399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FontTx/>
              <a:buNone/>
              <a:defRPr kumimoji="0" lang="en-US" sz="4000" b="0" i="0" u="none" strike="noStrike" cap="small" spc="-8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defRPr>
            </a:lvl1pPr>
          </a:lstStyle>
          <a:p>
            <a:pPr marL="685800" marR="0" lvl="0" indent="-685800" defTabSz="3469268" fontAlgn="auto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1069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ort Headlin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Copyright © 2017 Accenture. All rights reserved.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762000" y="3657605"/>
            <a:ext cx="11430000" cy="9378950"/>
          </a:xfrm>
        </p:spPr>
        <p:txBody>
          <a:bodyPr>
            <a:normAutofit/>
          </a:bodyPr>
          <a:lstStyle>
            <a:lvl1pPr>
              <a:defRPr sz="4800"/>
            </a:lvl1pPr>
            <a:lvl2pPr>
              <a:spcAft>
                <a:spcPts val="2400"/>
              </a:spcAft>
              <a:defRPr sz="4000"/>
            </a:lvl2pPr>
            <a:lvl3pPr marL="1028676" indent="-460364">
              <a:buFont typeface="Graphik" panose="020B0503030202060203" pitchFamily="34" charset="0"/>
              <a:buChar char="–"/>
              <a:defRPr sz="3200"/>
            </a:lvl3pPr>
            <a:lvl5pPr marL="1714458" indent="-355592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62000" y="761999"/>
            <a:ext cx="11430000" cy="19812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2192000" y="3657605"/>
            <a:ext cx="11430000" cy="9378950"/>
          </a:xfrm>
        </p:spPr>
        <p:txBody>
          <a:bodyPr>
            <a:normAutofit/>
          </a:bodyPr>
          <a:lstStyle>
            <a:lvl1pPr>
              <a:defRPr sz="4800"/>
            </a:lvl1pPr>
            <a:lvl2pPr>
              <a:spcAft>
                <a:spcPts val="2400"/>
              </a:spcAft>
              <a:defRPr sz="4000"/>
            </a:lvl2pPr>
            <a:lvl3pPr marL="1028676" indent="-460364">
              <a:buFont typeface="Graphik" panose="020B0503030202060203" pitchFamily="34" charset="0"/>
              <a:buChar char="–"/>
              <a:defRPr sz="3200"/>
            </a:lvl3pPr>
            <a:lvl5pPr marL="1714458" indent="-355592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389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6DA938-AEBF-4780-83F1-D022C09178E4}"/>
              </a:ext>
            </a:extLst>
          </p:cNvPr>
          <p:cNvGrpSpPr/>
          <p:nvPr userDrawn="1"/>
        </p:nvGrpSpPr>
        <p:grpSpPr>
          <a:xfrm rot="16200000">
            <a:off x="22794134" y="6765647"/>
            <a:ext cx="2353492" cy="184706"/>
            <a:chOff x="10084014" y="6498529"/>
            <a:chExt cx="1848775" cy="1450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F35049-290E-4B37-AE52-5C3D75E29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085214" y="6498529"/>
              <a:ext cx="847575" cy="145095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4D486F6E-E1B3-408A-BE70-2008F5D56D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084014" y="6498529"/>
              <a:ext cx="893972" cy="145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281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t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ES" sz="4800" b="1">
              <a:solidFill>
                <a:prstClr val="white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53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feren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23773435" y="12879891"/>
            <a:ext cx="435247" cy="41524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824" name="Lorem ipsum dolor sit amet, consectetur adipiscing elit, sed do eiusmod tempor incididunt ut labore et dolore magna.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76346" y="3671572"/>
            <a:ext cx="4552632" cy="1849412"/>
          </a:xfrm>
          <a:prstGeom prst="rect">
            <a:avLst/>
          </a:prstGeom>
        </p:spPr>
        <p:txBody>
          <a:bodyPr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/>
            </a:lvl1pPr>
          </a:lstStyle>
          <a:p>
            <a:pPr lvl="0"/>
            <a:r>
              <a:rPr lang="en-US" noProof="0"/>
              <a:t>Text – up to 4 lines (font 10)</a:t>
            </a:r>
          </a:p>
        </p:txBody>
      </p:sp>
      <p:sp>
        <p:nvSpPr>
          <p:cNvPr id="825" name="Reference 1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871266" y="3150148"/>
            <a:ext cx="4552632" cy="471412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 b="1" cap="all">
                <a:solidFill>
                  <a:srgbClr val="6785C1"/>
                </a:solidFill>
              </a:defRPr>
            </a:lvl1pPr>
          </a:lstStyle>
          <a:p>
            <a:r>
              <a:rPr lang="pt-BR" err="1"/>
              <a:t>Insert</a:t>
            </a:r>
            <a:r>
              <a:rPr lang="pt-BR"/>
              <a:t> </a:t>
            </a:r>
            <a:r>
              <a:t>Reference </a:t>
            </a:r>
            <a:r>
              <a:rPr lang="pt-BR" err="1"/>
              <a:t>title</a:t>
            </a:r>
            <a:r>
              <a:rPr lang="pt-BR"/>
              <a:t> </a:t>
            </a:r>
            <a:r>
              <a:t>1</a:t>
            </a:r>
            <a:r>
              <a:rPr lang="pt-BR"/>
              <a:t> </a:t>
            </a:r>
            <a:endParaRPr/>
          </a:p>
        </p:txBody>
      </p:sp>
      <p:sp>
        <p:nvSpPr>
          <p:cNvPr id="826" name="visit link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869393" y="5520987"/>
            <a:ext cx="4552630" cy="399726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1200" b="1" i="1">
                <a:solidFill>
                  <a:srgbClr val="AE4B32"/>
                </a:solidFill>
              </a:defRPr>
            </a:lvl1pPr>
          </a:lstStyle>
          <a:p>
            <a:r>
              <a:t>visit link</a:t>
            </a:r>
            <a:r>
              <a:rPr lang="pt-BR"/>
              <a:t> </a:t>
            </a:r>
            <a:endParaRPr/>
          </a:p>
        </p:txBody>
      </p:sp>
      <p:sp>
        <p:nvSpPr>
          <p:cNvPr id="827" name="Lorem ipsum dolor sit amet, consectetur adipiscing elit, sed do eiusmod tempor incididunt ut labore et dolore magna.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6880146" y="3671573"/>
            <a:ext cx="4552632" cy="1849410"/>
          </a:xfrm>
          <a:prstGeom prst="rect">
            <a:avLst/>
          </a:prstGeom>
        </p:spPr>
        <p:txBody>
          <a:bodyPr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/>
            </a:lvl1pPr>
          </a:lstStyle>
          <a:p>
            <a:pPr lvl="0"/>
            <a:r>
              <a:rPr lang="en-US" noProof="0"/>
              <a:t>Text – up to 4 lines (font 10)</a:t>
            </a:r>
          </a:p>
        </p:txBody>
      </p:sp>
      <p:sp>
        <p:nvSpPr>
          <p:cNvPr id="828" name="Reference 2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6875066" y="3150148"/>
            <a:ext cx="4552632" cy="471412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 b="1" cap="all">
                <a:solidFill>
                  <a:srgbClr val="6785C1"/>
                </a:solidFill>
              </a:defRPr>
            </a:lvl1pPr>
          </a:lstStyle>
          <a:p>
            <a:r>
              <a:rPr lang="pt-BR" err="1"/>
              <a:t>Insert</a:t>
            </a:r>
            <a:r>
              <a:rPr lang="pt-BR"/>
              <a:t> </a:t>
            </a:r>
            <a:r>
              <a:t>Reference </a:t>
            </a:r>
            <a:r>
              <a:rPr lang="pt-BR" err="1"/>
              <a:t>title</a:t>
            </a:r>
            <a:r>
              <a:rPr lang="pt-BR"/>
              <a:t> </a:t>
            </a:r>
            <a:r>
              <a:t>2</a:t>
            </a:r>
            <a:r>
              <a:rPr lang="pt-BR"/>
              <a:t> </a:t>
            </a:r>
            <a:endParaRPr/>
          </a:p>
        </p:txBody>
      </p:sp>
      <p:sp>
        <p:nvSpPr>
          <p:cNvPr id="829" name="visit link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6873193" y="5520987"/>
            <a:ext cx="4552630" cy="399726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1200" b="1" i="1">
                <a:solidFill>
                  <a:srgbClr val="AE4B32"/>
                </a:solidFill>
              </a:defRPr>
            </a:lvl1pPr>
          </a:lstStyle>
          <a:p>
            <a:r>
              <a:t>visit link</a:t>
            </a:r>
            <a:r>
              <a:rPr lang="pt-BR"/>
              <a:t> </a:t>
            </a:r>
            <a:endParaRPr/>
          </a:p>
        </p:txBody>
      </p:sp>
      <p:sp>
        <p:nvSpPr>
          <p:cNvPr id="830" name="Lorem ipsum dolor sit amet, consectetur adipiscing elit, sed do eiusmod tempor incididunt ut labore et dolore magna."/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11900367" y="3671573"/>
            <a:ext cx="4655910" cy="1849410"/>
          </a:xfrm>
          <a:prstGeom prst="rect">
            <a:avLst/>
          </a:prstGeom>
        </p:spPr>
        <p:txBody>
          <a:bodyPr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/>
            </a:lvl1pPr>
          </a:lstStyle>
          <a:p>
            <a:pPr lvl="0"/>
            <a:r>
              <a:rPr lang="en-US" noProof="0"/>
              <a:t>Text – up to 4 lines (font 10)</a:t>
            </a:r>
          </a:p>
        </p:txBody>
      </p:sp>
      <p:sp>
        <p:nvSpPr>
          <p:cNvPr id="831" name="Reference 3"/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11895285" y="3150148"/>
            <a:ext cx="4655910" cy="471412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 b="1" cap="all">
                <a:solidFill>
                  <a:srgbClr val="6785C1"/>
                </a:solidFill>
              </a:defRPr>
            </a:lvl1pPr>
          </a:lstStyle>
          <a:p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Reference</a:t>
            </a:r>
            <a:r>
              <a:rPr lang="pt-BR"/>
              <a:t> </a:t>
            </a:r>
            <a:r>
              <a:rPr lang="pt-BR" err="1"/>
              <a:t>title</a:t>
            </a:r>
            <a:r>
              <a:rPr lang="pt-BR"/>
              <a:t> 3</a:t>
            </a:r>
          </a:p>
        </p:txBody>
      </p:sp>
      <p:sp>
        <p:nvSpPr>
          <p:cNvPr id="832" name="visit link"/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11893413" y="5520987"/>
            <a:ext cx="4635714" cy="399726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1200" b="1" i="1">
                <a:solidFill>
                  <a:srgbClr val="AE4B32"/>
                </a:solidFill>
              </a:defRPr>
            </a:lvl1pPr>
          </a:lstStyle>
          <a:p>
            <a:r>
              <a:t>visit link</a:t>
            </a:r>
            <a:r>
              <a:rPr lang="pt-BR"/>
              <a:t> </a:t>
            </a:r>
            <a:endParaRPr/>
          </a:p>
        </p:txBody>
      </p:sp>
      <p:sp>
        <p:nvSpPr>
          <p:cNvPr id="833" name="Lorem ipsum dolor sit amet, consectetur adipiscing elit, sed do eiusmod tempor incididunt ut labore et dolore magna."/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16937007" y="3671573"/>
            <a:ext cx="4655910" cy="1849410"/>
          </a:xfrm>
          <a:prstGeom prst="rect">
            <a:avLst/>
          </a:prstGeom>
        </p:spPr>
        <p:txBody>
          <a:bodyPr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/>
            </a:lvl1pPr>
          </a:lstStyle>
          <a:p>
            <a:pPr lvl="0"/>
            <a:r>
              <a:rPr lang="en-US" noProof="0"/>
              <a:t>Text – up to 4 lines (font 10)</a:t>
            </a:r>
          </a:p>
        </p:txBody>
      </p:sp>
      <p:sp>
        <p:nvSpPr>
          <p:cNvPr id="834" name="Reference 4"/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16931926" y="3150148"/>
            <a:ext cx="4655908" cy="471412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 b="1" cap="all">
                <a:solidFill>
                  <a:srgbClr val="6785C1"/>
                </a:solidFill>
              </a:defRPr>
            </a:lvl1pPr>
          </a:lstStyle>
          <a:p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Reference</a:t>
            </a:r>
            <a:r>
              <a:rPr lang="pt-BR"/>
              <a:t> </a:t>
            </a:r>
            <a:r>
              <a:rPr lang="pt-BR" err="1"/>
              <a:t>title</a:t>
            </a:r>
            <a:r>
              <a:rPr lang="pt-BR"/>
              <a:t> 4</a:t>
            </a:r>
          </a:p>
        </p:txBody>
      </p:sp>
      <p:sp>
        <p:nvSpPr>
          <p:cNvPr id="835" name="visit link"/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6930052" y="5520987"/>
            <a:ext cx="4655908" cy="399726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1200" b="1" i="1">
                <a:solidFill>
                  <a:srgbClr val="AE4B32"/>
                </a:solidFill>
              </a:defRPr>
            </a:lvl1pPr>
          </a:lstStyle>
          <a:p>
            <a:r>
              <a:t>visit link</a:t>
            </a:r>
            <a:r>
              <a:rPr lang="pt-BR"/>
              <a:t> </a:t>
            </a:r>
            <a:endParaRPr/>
          </a:p>
        </p:txBody>
      </p:sp>
      <p:sp>
        <p:nvSpPr>
          <p:cNvPr id="836" name="Lorem ipsum dolor sit amet, consectetur adipiscing elit, sed do eiusmod tempor incididunt ut labore et dolore magna."/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876346" y="6910439"/>
            <a:ext cx="4552632" cy="1916502"/>
          </a:xfrm>
          <a:prstGeom prst="rect">
            <a:avLst/>
          </a:prstGeom>
        </p:spPr>
        <p:txBody>
          <a:bodyPr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/>
            </a:lvl1pPr>
          </a:lstStyle>
          <a:p>
            <a:pPr lvl="0"/>
            <a:r>
              <a:rPr lang="en-US" noProof="0"/>
              <a:t>Text – up to 4 lines (font 10)</a:t>
            </a:r>
          </a:p>
        </p:txBody>
      </p:sp>
      <p:sp>
        <p:nvSpPr>
          <p:cNvPr id="837" name="Reference 5"/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1871268" y="6443878"/>
            <a:ext cx="4545104" cy="471412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 b="1" cap="all">
                <a:solidFill>
                  <a:srgbClr val="6785C1"/>
                </a:solidFill>
              </a:defRPr>
            </a:lvl1pPr>
          </a:lstStyle>
          <a:p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Reference</a:t>
            </a:r>
            <a:r>
              <a:rPr lang="pt-BR"/>
              <a:t> </a:t>
            </a:r>
            <a:r>
              <a:rPr lang="pt-BR" err="1"/>
              <a:t>title</a:t>
            </a:r>
            <a:r>
              <a:rPr lang="pt-BR"/>
              <a:t> 5</a:t>
            </a:r>
          </a:p>
        </p:txBody>
      </p:sp>
      <p:sp>
        <p:nvSpPr>
          <p:cNvPr id="838" name="visit link"/>
          <p:cNvSpPr txBox="1">
            <a:spLocks noGrp="1"/>
          </p:cNvSpPr>
          <p:nvPr>
            <p:ph type="body" sz="quarter" idx="37" hasCustomPrompt="1"/>
          </p:nvPr>
        </p:nvSpPr>
        <p:spPr>
          <a:xfrm>
            <a:off x="1887686" y="8826943"/>
            <a:ext cx="4525356" cy="399726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1200" b="1" i="1">
                <a:solidFill>
                  <a:srgbClr val="AE4B32"/>
                </a:solidFill>
              </a:defRPr>
            </a:lvl1pPr>
          </a:lstStyle>
          <a:p>
            <a:r>
              <a:t>visit link</a:t>
            </a:r>
            <a:r>
              <a:rPr lang="pt-BR"/>
              <a:t> </a:t>
            </a:r>
            <a:endParaRPr/>
          </a:p>
        </p:txBody>
      </p:sp>
      <p:sp>
        <p:nvSpPr>
          <p:cNvPr id="839" name="Lorem ipsum dolor sit amet, consectetur adipiscing elit, sed do eiusmod tempor incididunt ut labore et dolore magna."/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6880146" y="6910439"/>
            <a:ext cx="4552632" cy="1916502"/>
          </a:xfrm>
          <a:prstGeom prst="rect">
            <a:avLst/>
          </a:prstGeom>
        </p:spPr>
        <p:txBody>
          <a:bodyPr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/>
            </a:lvl1pPr>
          </a:lstStyle>
          <a:p>
            <a:pPr lvl="0"/>
            <a:r>
              <a:rPr lang="en-US" noProof="0"/>
              <a:t>Text – up to 4 lines (font 10)</a:t>
            </a:r>
          </a:p>
        </p:txBody>
      </p:sp>
      <p:sp>
        <p:nvSpPr>
          <p:cNvPr id="840" name="Reference 6"/>
          <p:cNvSpPr txBox="1">
            <a:spLocks noGrp="1"/>
          </p:cNvSpPr>
          <p:nvPr>
            <p:ph type="body" sz="quarter" idx="39" hasCustomPrompt="1"/>
          </p:nvPr>
        </p:nvSpPr>
        <p:spPr>
          <a:xfrm>
            <a:off x="6875066" y="6443878"/>
            <a:ext cx="4552632" cy="471412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 b="1" cap="all">
                <a:solidFill>
                  <a:srgbClr val="6785C1"/>
                </a:solidFill>
              </a:defRPr>
            </a:lvl1pPr>
          </a:lstStyle>
          <a:p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Reference</a:t>
            </a:r>
            <a:r>
              <a:rPr lang="pt-BR"/>
              <a:t> </a:t>
            </a:r>
            <a:r>
              <a:rPr lang="pt-BR" err="1"/>
              <a:t>title</a:t>
            </a:r>
            <a:r>
              <a:rPr lang="pt-BR"/>
              <a:t> 6</a:t>
            </a:r>
          </a:p>
        </p:txBody>
      </p:sp>
      <p:sp>
        <p:nvSpPr>
          <p:cNvPr id="841" name="visit link"/>
          <p:cNvSpPr txBox="1">
            <a:spLocks noGrp="1"/>
          </p:cNvSpPr>
          <p:nvPr>
            <p:ph type="body" sz="quarter" idx="40" hasCustomPrompt="1"/>
          </p:nvPr>
        </p:nvSpPr>
        <p:spPr>
          <a:xfrm>
            <a:off x="6891486" y="8826943"/>
            <a:ext cx="4530624" cy="399726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1200" b="1" i="1">
                <a:solidFill>
                  <a:srgbClr val="AE4B32"/>
                </a:solidFill>
              </a:defRPr>
            </a:lvl1pPr>
          </a:lstStyle>
          <a:p>
            <a:r>
              <a:t>visit link</a:t>
            </a:r>
            <a:r>
              <a:rPr lang="pt-BR"/>
              <a:t> </a:t>
            </a:r>
            <a:endParaRPr/>
          </a:p>
        </p:txBody>
      </p:sp>
      <p:sp>
        <p:nvSpPr>
          <p:cNvPr id="842" name="Lorem ipsum dolor sit amet, consectetur adipiscing elit, sed do eiusmod tempor incididunt ut labore et dolore magna."/>
          <p:cNvSpPr txBox="1">
            <a:spLocks noGrp="1"/>
          </p:cNvSpPr>
          <p:nvPr>
            <p:ph type="body" sz="quarter" idx="41" hasCustomPrompt="1"/>
          </p:nvPr>
        </p:nvSpPr>
        <p:spPr>
          <a:xfrm>
            <a:off x="11900367" y="6910439"/>
            <a:ext cx="4655910" cy="1916502"/>
          </a:xfrm>
          <a:prstGeom prst="rect">
            <a:avLst/>
          </a:prstGeom>
        </p:spPr>
        <p:txBody>
          <a:bodyPr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/>
            </a:lvl1pPr>
          </a:lstStyle>
          <a:p>
            <a:pPr lvl="0"/>
            <a:r>
              <a:rPr lang="en-US" noProof="0"/>
              <a:t>Text – up to 4 lines (font 10)</a:t>
            </a:r>
          </a:p>
        </p:txBody>
      </p:sp>
      <p:sp>
        <p:nvSpPr>
          <p:cNvPr id="843" name="Reference 7"/>
          <p:cNvSpPr txBox="1">
            <a:spLocks noGrp="1"/>
          </p:cNvSpPr>
          <p:nvPr>
            <p:ph type="body" sz="quarter" idx="42" hasCustomPrompt="1"/>
          </p:nvPr>
        </p:nvSpPr>
        <p:spPr>
          <a:xfrm>
            <a:off x="11895285" y="6443878"/>
            <a:ext cx="4655910" cy="471412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 b="1" cap="all">
                <a:solidFill>
                  <a:srgbClr val="6785C1"/>
                </a:solidFill>
              </a:defRPr>
            </a:lvl1pPr>
          </a:lstStyle>
          <a:p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Reference</a:t>
            </a:r>
            <a:r>
              <a:rPr lang="pt-BR"/>
              <a:t> </a:t>
            </a:r>
            <a:r>
              <a:rPr lang="pt-BR" err="1"/>
              <a:t>title</a:t>
            </a:r>
            <a:r>
              <a:rPr lang="pt-BR"/>
              <a:t> 7</a:t>
            </a:r>
          </a:p>
        </p:txBody>
      </p:sp>
      <p:sp>
        <p:nvSpPr>
          <p:cNvPr id="844" name="visit link"/>
          <p:cNvSpPr txBox="1">
            <a:spLocks noGrp="1"/>
          </p:cNvSpPr>
          <p:nvPr>
            <p:ph type="body" sz="quarter" idx="43" hasCustomPrompt="1"/>
          </p:nvPr>
        </p:nvSpPr>
        <p:spPr>
          <a:xfrm>
            <a:off x="11911705" y="8826943"/>
            <a:ext cx="4635714" cy="399726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1200" b="1" i="1">
                <a:solidFill>
                  <a:srgbClr val="AE4B32"/>
                </a:solidFill>
              </a:defRPr>
            </a:lvl1pPr>
          </a:lstStyle>
          <a:p>
            <a:r>
              <a:t>visit link</a:t>
            </a:r>
            <a:r>
              <a:rPr lang="pt-BR"/>
              <a:t> </a:t>
            </a:r>
            <a:endParaRPr/>
          </a:p>
        </p:txBody>
      </p:sp>
      <p:sp>
        <p:nvSpPr>
          <p:cNvPr id="845" name="Lorem ipsum dolor sit amet, consectetur adipiscing elit, sed do eiusmod tempor incididunt ut labore et dolore magna."/>
          <p:cNvSpPr txBox="1">
            <a:spLocks noGrp="1"/>
          </p:cNvSpPr>
          <p:nvPr>
            <p:ph type="body" sz="quarter" idx="44" hasCustomPrompt="1"/>
          </p:nvPr>
        </p:nvSpPr>
        <p:spPr>
          <a:xfrm>
            <a:off x="16937007" y="6910439"/>
            <a:ext cx="4655910" cy="1916502"/>
          </a:xfrm>
          <a:prstGeom prst="rect">
            <a:avLst/>
          </a:prstGeom>
        </p:spPr>
        <p:txBody>
          <a:bodyPr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/>
            </a:lvl1pPr>
          </a:lstStyle>
          <a:p>
            <a:pPr lvl="0"/>
            <a:r>
              <a:rPr lang="en-US" noProof="0"/>
              <a:t>Text – up to 4 lines (font 10)</a:t>
            </a:r>
          </a:p>
        </p:txBody>
      </p:sp>
      <p:sp>
        <p:nvSpPr>
          <p:cNvPr id="846" name="Reference 8"/>
          <p:cNvSpPr txBox="1">
            <a:spLocks noGrp="1"/>
          </p:cNvSpPr>
          <p:nvPr>
            <p:ph type="body" sz="quarter" idx="45" hasCustomPrompt="1"/>
          </p:nvPr>
        </p:nvSpPr>
        <p:spPr>
          <a:xfrm>
            <a:off x="16931926" y="6443878"/>
            <a:ext cx="4655908" cy="471412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 b="1" cap="all">
                <a:solidFill>
                  <a:srgbClr val="6785C1"/>
                </a:solidFill>
              </a:defRPr>
            </a:lvl1pPr>
          </a:lstStyle>
          <a:p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Reference</a:t>
            </a:r>
            <a:r>
              <a:rPr lang="pt-BR"/>
              <a:t> </a:t>
            </a:r>
            <a:r>
              <a:rPr lang="pt-BR" err="1"/>
              <a:t>title</a:t>
            </a:r>
            <a:r>
              <a:rPr lang="pt-BR"/>
              <a:t> 8</a:t>
            </a:r>
          </a:p>
        </p:txBody>
      </p:sp>
      <p:sp>
        <p:nvSpPr>
          <p:cNvPr id="847" name="visit link"/>
          <p:cNvSpPr txBox="1">
            <a:spLocks noGrp="1"/>
          </p:cNvSpPr>
          <p:nvPr>
            <p:ph type="body" sz="quarter" idx="46" hasCustomPrompt="1"/>
          </p:nvPr>
        </p:nvSpPr>
        <p:spPr>
          <a:xfrm>
            <a:off x="16948344" y="8826943"/>
            <a:ext cx="4655908" cy="399726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1200" b="1" i="1">
                <a:solidFill>
                  <a:srgbClr val="AE4B32"/>
                </a:solidFill>
              </a:defRPr>
            </a:lvl1pPr>
          </a:lstStyle>
          <a:p>
            <a:r>
              <a:t>visit link</a:t>
            </a:r>
            <a:r>
              <a:rPr lang="pt-BR"/>
              <a:t> </a:t>
            </a:r>
            <a:endParaRPr/>
          </a:p>
        </p:txBody>
      </p:sp>
      <p:sp>
        <p:nvSpPr>
          <p:cNvPr id="848" name="Lorem ipsum dolor sit amet, consectetur adipiscing elit, sed do eiusmod tempor incididunt ut labore et dolore magna."/>
          <p:cNvSpPr txBox="1">
            <a:spLocks noGrp="1"/>
          </p:cNvSpPr>
          <p:nvPr>
            <p:ph type="body" sz="quarter" idx="47" hasCustomPrompt="1"/>
          </p:nvPr>
        </p:nvSpPr>
        <p:spPr>
          <a:xfrm>
            <a:off x="1876346" y="10227160"/>
            <a:ext cx="4552632" cy="1808240"/>
          </a:xfrm>
          <a:prstGeom prst="rect">
            <a:avLst/>
          </a:prstGeom>
        </p:spPr>
        <p:txBody>
          <a:bodyPr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/>
            </a:lvl1pPr>
          </a:lstStyle>
          <a:p>
            <a:pPr lvl="0"/>
            <a:r>
              <a:rPr lang="en-US" noProof="0"/>
              <a:t>Text – up to 4 lines (font 10)</a:t>
            </a:r>
          </a:p>
        </p:txBody>
      </p:sp>
      <p:sp>
        <p:nvSpPr>
          <p:cNvPr id="849" name="Reference 9"/>
          <p:cNvSpPr txBox="1">
            <a:spLocks noGrp="1"/>
          </p:cNvSpPr>
          <p:nvPr>
            <p:ph type="body" sz="quarter" idx="48" hasCustomPrompt="1"/>
          </p:nvPr>
        </p:nvSpPr>
        <p:spPr>
          <a:xfrm>
            <a:off x="1871268" y="9724024"/>
            <a:ext cx="4545104" cy="471412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 b="1" cap="all">
                <a:solidFill>
                  <a:srgbClr val="6785C1"/>
                </a:solidFill>
              </a:defRPr>
            </a:lvl1pPr>
          </a:lstStyle>
          <a:p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Reference</a:t>
            </a:r>
            <a:r>
              <a:rPr lang="pt-BR"/>
              <a:t> </a:t>
            </a:r>
            <a:r>
              <a:rPr lang="pt-BR" err="1"/>
              <a:t>title</a:t>
            </a:r>
            <a:r>
              <a:rPr lang="pt-BR"/>
              <a:t> 9</a:t>
            </a:r>
          </a:p>
        </p:txBody>
      </p:sp>
      <p:sp>
        <p:nvSpPr>
          <p:cNvPr id="850" name="visit link"/>
          <p:cNvSpPr txBox="1">
            <a:spLocks noGrp="1"/>
          </p:cNvSpPr>
          <p:nvPr>
            <p:ph type="body" sz="quarter" idx="49" hasCustomPrompt="1"/>
          </p:nvPr>
        </p:nvSpPr>
        <p:spPr>
          <a:xfrm>
            <a:off x="1887686" y="12075013"/>
            <a:ext cx="4545104" cy="399726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1200" b="1" i="1">
                <a:solidFill>
                  <a:srgbClr val="AE4B32"/>
                </a:solidFill>
              </a:defRPr>
            </a:lvl1pPr>
          </a:lstStyle>
          <a:p>
            <a:r>
              <a:t>visit link</a:t>
            </a:r>
            <a:r>
              <a:rPr lang="pt-BR"/>
              <a:t> </a:t>
            </a:r>
            <a:endParaRPr/>
          </a:p>
        </p:txBody>
      </p:sp>
      <p:sp>
        <p:nvSpPr>
          <p:cNvPr id="851" name="Lorem ipsum dolor sit amet, consectetur adipiscing elit, sed do eiusmod tempor incididunt ut labore et dolore magna."/>
          <p:cNvSpPr txBox="1">
            <a:spLocks noGrp="1"/>
          </p:cNvSpPr>
          <p:nvPr>
            <p:ph type="body" sz="quarter" idx="50" hasCustomPrompt="1"/>
          </p:nvPr>
        </p:nvSpPr>
        <p:spPr>
          <a:xfrm>
            <a:off x="6880146" y="10227160"/>
            <a:ext cx="4552632" cy="1808240"/>
          </a:xfrm>
          <a:prstGeom prst="rect">
            <a:avLst/>
          </a:prstGeom>
        </p:spPr>
        <p:txBody>
          <a:bodyPr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/>
            </a:lvl1pPr>
          </a:lstStyle>
          <a:p>
            <a:pPr lvl="0"/>
            <a:r>
              <a:rPr lang="en-US" noProof="0"/>
              <a:t>Text – up to 4 lines (font 10)</a:t>
            </a:r>
          </a:p>
        </p:txBody>
      </p:sp>
      <p:sp>
        <p:nvSpPr>
          <p:cNvPr id="852" name="Reference 10"/>
          <p:cNvSpPr txBox="1">
            <a:spLocks noGrp="1"/>
          </p:cNvSpPr>
          <p:nvPr>
            <p:ph type="body" sz="quarter" idx="51" hasCustomPrompt="1"/>
          </p:nvPr>
        </p:nvSpPr>
        <p:spPr>
          <a:xfrm>
            <a:off x="6875066" y="9724024"/>
            <a:ext cx="4552632" cy="471412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 b="1" cap="all">
                <a:solidFill>
                  <a:srgbClr val="6785C1"/>
                </a:solidFill>
              </a:defRPr>
            </a:lvl1pPr>
          </a:lstStyle>
          <a:p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Reference</a:t>
            </a:r>
            <a:r>
              <a:rPr lang="pt-BR"/>
              <a:t> </a:t>
            </a:r>
            <a:r>
              <a:rPr lang="pt-BR" err="1"/>
              <a:t>title</a:t>
            </a:r>
            <a:r>
              <a:rPr lang="pt-BR"/>
              <a:t> 10</a:t>
            </a:r>
          </a:p>
        </p:txBody>
      </p:sp>
      <p:sp>
        <p:nvSpPr>
          <p:cNvPr id="853" name="visit link"/>
          <p:cNvSpPr txBox="1">
            <a:spLocks noGrp="1"/>
          </p:cNvSpPr>
          <p:nvPr>
            <p:ph type="body" sz="quarter" idx="52" hasCustomPrompt="1"/>
          </p:nvPr>
        </p:nvSpPr>
        <p:spPr>
          <a:xfrm>
            <a:off x="6891487" y="12075013"/>
            <a:ext cx="4513130" cy="399726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1200" b="1" i="1">
                <a:solidFill>
                  <a:srgbClr val="AE4B32"/>
                </a:solidFill>
              </a:defRPr>
            </a:lvl1pPr>
          </a:lstStyle>
          <a:p>
            <a:r>
              <a:t>visit link</a:t>
            </a:r>
            <a:r>
              <a:rPr lang="pt-BR"/>
              <a:t> </a:t>
            </a:r>
            <a:endParaRPr/>
          </a:p>
        </p:txBody>
      </p:sp>
      <p:sp>
        <p:nvSpPr>
          <p:cNvPr id="854" name="Lorem ipsum dolor sit amet, consectetur adipiscing elit, sed do eiusmod tempor incididunt ut labore et dolore magna."/>
          <p:cNvSpPr txBox="1">
            <a:spLocks noGrp="1"/>
          </p:cNvSpPr>
          <p:nvPr>
            <p:ph type="body" sz="quarter" idx="53" hasCustomPrompt="1"/>
          </p:nvPr>
        </p:nvSpPr>
        <p:spPr>
          <a:xfrm>
            <a:off x="11900367" y="10227160"/>
            <a:ext cx="4655910" cy="1808240"/>
          </a:xfrm>
          <a:prstGeom prst="rect">
            <a:avLst/>
          </a:prstGeom>
        </p:spPr>
        <p:txBody>
          <a:bodyPr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/>
            </a:lvl1pPr>
          </a:lstStyle>
          <a:p>
            <a:pPr lvl="0"/>
            <a:r>
              <a:rPr lang="en-US" noProof="0"/>
              <a:t>Text – up to 4 lines (font 10)</a:t>
            </a:r>
          </a:p>
        </p:txBody>
      </p:sp>
      <p:sp>
        <p:nvSpPr>
          <p:cNvPr id="855" name="Reference 11"/>
          <p:cNvSpPr txBox="1">
            <a:spLocks noGrp="1"/>
          </p:cNvSpPr>
          <p:nvPr>
            <p:ph type="body" sz="quarter" idx="54" hasCustomPrompt="1"/>
          </p:nvPr>
        </p:nvSpPr>
        <p:spPr>
          <a:xfrm>
            <a:off x="11895285" y="9724024"/>
            <a:ext cx="4655910" cy="471412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 b="1" cap="all">
                <a:solidFill>
                  <a:srgbClr val="6785C1"/>
                </a:solidFill>
              </a:defRPr>
            </a:lvl1pPr>
          </a:lstStyle>
          <a:p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Reference</a:t>
            </a:r>
            <a:r>
              <a:rPr lang="pt-BR"/>
              <a:t> </a:t>
            </a:r>
            <a:r>
              <a:rPr lang="pt-BR" err="1"/>
              <a:t>title</a:t>
            </a:r>
            <a:r>
              <a:rPr lang="pt-BR"/>
              <a:t> 11</a:t>
            </a:r>
          </a:p>
        </p:txBody>
      </p:sp>
      <p:sp>
        <p:nvSpPr>
          <p:cNvPr id="856" name="visit link"/>
          <p:cNvSpPr txBox="1">
            <a:spLocks noGrp="1"/>
          </p:cNvSpPr>
          <p:nvPr>
            <p:ph type="body" sz="quarter" idx="55" hasCustomPrompt="1"/>
          </p:nvPr>
        </p:nvSpPr>
        <p:spPr>
          <a:xfrm>
            <a:off x="11911705" y="12075013"/>
            <a:ext cx="4635714" cy="399726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1200" b="1" i="1">
                <a:solidFill>
                  <a:srgbClr val="AE4B32"/>
                </a:solidFill>
              </a:defRPr>
            </a:lvl1pPr>
          </a:lstStyle>
          <a:p>
            <a:r>
              <a:t>visit link</a:t>
            </a:r>
            <a:r>
              <a:rPr lang="pt-BR"/>
              <a:t> </a:t>
            </a:r>
            <a:endParaRPr/>
          </a:p>
        </p:txBody>
      </p:sp>
      <p:sp>
        <p:nvSpPr>
          <p:cNvPr id="857" name="Lorem ipsum dolor sit amet, consectetur adipiscing elit, sed do eiusmod tempor incididunt ut labore et dolore magna."/>
          <p:cNvSpPr txBox="1">
            <a:spLocks noGrp="1"/>
          </p:cNvSpPr>
          <p:nvPr>
            <p:ph type="body" sz="quarter" idx="56" hasCustomPrompt="1"/>
          </p:nvPr>
        </p:nvSpPr>
        <p:spPr>
          <a:xfrm>
            <a:off x="16937007" y="10227160"/>
            <a:ext cx="4655910" cy="1808240"/>
          </a:xfrm>
          <a:prstGeom prst="rect">
            <a:avLst/>
          </a:prstGeom>
        </p:spPr>
        <p:txBody>
          <a:bodyPr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/>
            </a:lvl1pPr>
          </a:lstStyle>
          <a:p>
            <a:pPr lvl="0"/>
            <a:r>
              <a:rPr lang="en-US" noProof="0"/>
              <a:t>Text – up to 4 lines (font 10)</a:t>
            </a:r>
          </a:p>
        </p:txBody>
      </p:sp>
      <p:sp>
        <p:nvSpPr>
          <p:cNvPr id="858" name="Reference 12"/>
          <p:cNvSpPr txBox="1">
            <a:spLocks noGrp="1"/>
          </p:cNvSpPr>
          <p:nvPr>
            <p:ph type="body" sz="quarter" idx="57" hasCustomPrompt="1"/>
          </p:nvPr>
        </p:nvSpPr>
        <p:spPr>
          <a:xfrm>
            <a:off x="16931926" y="9724024"/>
            <a:ext cx="4655908" cy="471412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2000" b="1" cap="all">
                <a:solidFill>
                  <a:srgbClr val="6785C1"/>
                </a:solidFill>
              </a:defRPr>
            </a:lvl1pPr>
          </a:lstStyle>
          <a:p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Reference</a:t>
            </a:r>
            <a:r>
              <a:rPr lang="pt-BR"/>
              <a:t> </a:t>
            </a:r>
            <a:r>
              <a:rPr lang="pt-BR" err="1"/>
              <a:t>title</a:t>
            </a:r>
            <a:r>
              <a:rPr lang="pt-BR"/>
              <a:t> 12</a:t>
            </a:r>
          </a:p>
        </p:txBody>
      </p:sp>
      <p:sp>
        <p:nvSpPr>
          <p:cNvPr id="859" name="visit link"/>
          <p:cNvSpPr txBox="1">
            <a:spLocks noGrp="1"/>
          </p:cNvSpPr>
          <p:nvPr>
            <p:ph type="body" sz="quarter" idx="58" hasCustomPrompt="1"/>
          </p:nvPr>
        </p:nvSpPr>
        <p:spPr>
          <a:xfrm>
            <a:off x="16948344" y="12075013"/>
            <a:ext cx="4655908" cy="399726"/>
          </a:xfrm>
          <a:prstGeom prst="rect">
            <a:avLst/>
          </a:prstGeom>
        </p:spPr>
        <p:txBody>
          <a:bodyPr wrap="square">
            <a:noAutofit/>
          </a:bodyPr>
          <a:lstStyle>
            <a:lvl1pPr defTabSz="2437850">
              <a:lnSpc>
                <a:spcPct val="130000"/>
              </a:lnSpc>
              <a:spcBef>
                <a:spcPts val="3000"/>
              </a:spcBef>
              <a:defRPr sz="1200" b="1" i="1">
                <a:solidFill>
                  <a:srgbClr val="AE4B32"/>
                </a:solidFill>
              </a:defRPr>
            </a:lvl1pPr>
          </a:lstStyle>
          <a:p>
            <a:r>
              <a:t>visit link</a:t>
            </a:r>
            <a:r>
              <a:rPr lang="pt-BR"/>
              <a:t> </a:t>
            </a:r>
            <a:endParaRPr/>
          </a:p>
        </p:txBody>
      </p:sp>
      <p:sp>
        <p:nvSpPr>
          <p:cNvPr id="42" name="Espaço Reservado para Texto 6">
            <a:extLst>
              <a:ext uri="{FF2B5EF4-FFF2-40B4-BE49-F238E27FC236}">
                <a16:creationId xmlns:a16="http://schemas.microsoft.com/office/drawing/2014/main" id="{0517428F-02D1-7B4D-87B7-F747AD42DD7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892301" y="1822453"/>
            <a:ext cx="11827274" cy="7842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rgbClr val="0A1C53"/>
                </a:solidFill>
                <a:latin typeface="+mj-lt"/>
              </a:defRPr>
            </a:lvl1pPr>
          </a:lstStyle>
          <a:p>
            <a:pPr lvl="0"/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references</a:t>
            </a:r>
            <a:r>
              <a:rPr lang="pt-BR"/>
              <a:t> </a:t>
            </a:r>
            <a:r>
              <a:rPr lang="pt-BR" err="1"/>
              <a:t>title</a:t>
            </a:r>
            <a:r>
              <a:rPr lang="pt-BR"/>
              <a:t> (</a:t>
            </a:r>
            <a:r>
              <a:rPr lang="pt-BR" err="1"/>
              <a:t>font</a:t>
            </a:r>
            <a:r>
              <a:rPr lang="pt-BR"/>
              <a:t> 22)</a:t>
            </a:r>
            <a:endParaRPr lang="pt-US"/>
          </a:p>
        </p:txBody>
      </p:sp>
      <p:sp>
        <p:nvSpPr>
          <p:cNvPr id="43" name="Espaço Reservado para Texto 8">
            <a:extLst>
              <a:ext uri="{FF2B5EF4-FFF2-40B4-BE49-F238E27FC236}">
                <a16:creationId xmlns:a16="http://schemas.microsoft.com/office/drawing/2014/main" id="{5A9F991D-F8BB-5E4E-BFF9-2B3AB57959C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892301" y="1044579"/>
            <a:ext cx="11827274" cy="4508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cap="all" baseline="0">
                <a:solidFill>
                  <a:srgbClr val="F0B400"/>
                </a:solidFill>
              </a:defRPr>
            </a:lvl1pPr>
          </a:lstStyle>
          <a:p>
            <a:r>
              <a:rPr lang="pt-BR" err="1"/>
              <a:t>Insert</a:t>
            </a:r>
            <a:r>
              <a:rPr lang="pt-BR"/>
              <a:t> PRESENTATION TITLE OR SECTION HERE </a:t>
            </a:r>
          </a:p>
        </p:txBody>
      </p:sp>
      <p:sp>
        <p:nvSpPr>
          <p:cNvPr id="44" name="Espaço Reservado para Rodapé 4">
            <a:extLst>
              <a:ext uri="{FF2B5EF4-FFF2-40B4-BE49-F238E27FC236}">
                <a16:creationId xmlns:a16="http://schemas.microsoft.com/office/drawing/2014/main" id="{3619FD07-5DC8-C34F-B27E-1B628E9F9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97901" y="12939046"/>
            <a:ext cx="4160614" cy="298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404040"/>
                </a:solidFill>
              </a:defRPr>
            </a:lvl1pPr>
          </a:lstStyle>
          <a:p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© NTT DATA Corporation 2022 </a:t>
            </a:r>
          </a:p>
        </p:txBody>
      </p:sp>
    </p:spTree>
    <p:extLst>
      <p:ext uri="{BB962C8B-B14F-4D97-AF65-F5344CB8AC3E}">
        <p14:creationId xmlns:p14="http://schemas.microsoft.com/office/powerpoint/2010/main" val="329476524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ver title 1 line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7857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90034" y="717947"/>
            <a:ext cx="23018400" cy="1552278"/>
          </a:xfrm>
        </p:spPr>
        <p:txBody>
          <a:bodyPr/>
          <a:lstStyle>
            <a:lvl1pPr>
              <a:lnSpc>
                <a:spcPct val="80000"/>
              </a:lnSpc>
              <a:defRPr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91202" y="3527429"/>
            <a:ext cx="23018400" cy="9124950"/>
          </a:xfrm>
        </p:spPr>
        <p:txBody>
          <a:bodyPr>
            <a:noAutofit/>
          </a:bodyPr>
          <a:lstStyle>
            <a:lvl1pPr>
              <a:spcBef>
                <a:spcPts val="1600"/>
              </a:spcBef>
              <a:defRPr baseline="0"/>
            </a:lvl1pPr>
            <a:lvl2pPr>
              <a:spcBef>
                <a:spcPts val="16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16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1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16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99CA88-E5B2-4DD5-98C8-7666F8F3709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62005" y="13221282"/>
            <a:ext cx="3551229" cy="229486"/>
          </a:xfrm>
        </p:spPr>
        <p:txBody>
          <a:bodyPr/>
          <a:lstStyle/>
          <a:p>
            <a:r>
              <a:rPr lang="en-US"/>
              <a:t>Copyright © 2020 Accenture. All rights reserved.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A7B1EBD9-5DB9-4DC0-A47C-23E317EE389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3012405" y="13221282"/>
            <a:ext cx="609598" cy="229486"/>
          </a:xfrm>
        </p:spPr>
        <p:txBody>
          <a:bodyPr/>
          <a:lstStyle/>
          <a:p>
            <a:fld id="{4F9AC08D-23A9-440E-BCB9-AA1E9877CC3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BB6C7C1-A950-4910-A4B9-0D798F07EA3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6566581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BB6C7C1-A950-4910-A4B9-0D798F07EA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DE521DD-F869-4942-ACAE-34C787B896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721360"/>
            <a:ext cx="22860000" cy="19812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sz="8000" b="0" i="0" cap="all" baseline="0">
                <a:solidFill>
                  <a:srgbClr val="000000"/>
                </a:solidFill>
                <a:latin typeface="Graphik Black" panose="020B0A03030202060203" pitchFamily="34" charset="0"/>
              </a:defRPr>
            </a:lvl1pPr>
          </a:lstStyle>
          <a:p>
            <a:pPr lvl="0" fontAlgn="base">
              <a:lnSpc>
                <a:spcPct val="80000"/>
              </a:lnSpc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Graphik Black" panose="020B0503030202060203" pitchFamily="34" charset="77"/>
                <a:cs typeface="Arial" panose="020B0604020202020204" pitchFamily="34" charset="0"/>
              </a:rPr>
              <a:t>INSERT MAIN TITLE AT 40PT MIN 30PT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6ECE4DB2-E490-44F8-B2DE-BE7A81150F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62005" y="13221282"/>
            <a:ext cx="3551229" cy="229486"/>
          </a:xfrm>
        </p:spPr>
        <p:txBody>
          <a:bodyPr/>
          <a:lstStyle/>
          <a:p>
            <a:r>
              <a:rPr lang="en-US"/>
              <a:t>Copyright © 2020 Accenture. All rights reserved.</a:t>
            </a: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947448D1-E600-474E-8F19-2917E1AB56A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23012405" y="13221282"/>
            <a:ext cx="609598" cy="229486"/>
          </a:xfrm>
        </p:spPr>
        <p:txBody>
          <a:bodyPr/>
          <a:lstStyle/>
          <a:p>
            <a:fld id="{4F9AC08D-23A9-440E-BCB9-AA1E9877CC3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1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US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6A8EBCD-EF91-4E99-92FE-EC61E9BB1E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16233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6" imgH="396" progId="TCLayout.ActiveDocument.1">
                  <p:embed/>
                </p:oleObj>
              </mc:Choice>
              <mc:Fallback>
                <p:oleObj name="think-cell Slide" r:id="rId4" imgW="396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6A8EBCD-EF91-4E99-92FE-EC61E9BB1E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AEA6CA9-C07E-4C00-8F64-DB6FC2B316B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7200" b="1" i="0" u="none" cap="none" baseline="0" dirty="0">
              <a:latin typeface="Graphik" panose="020B0503030202060203" pitchFamily="34" charset="0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DD915-5FEF-4061-B762-1FA92112B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428199" y="12968321"/>
            <a:ext cx="622106" cy="32912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fld id="{E0E7C6A3-8C8A-3845-9CDD-44AD6D9E4D8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77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62896-193A-460B-BF6E-A72AF2FDD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55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05">
          <p15:clr>
            <a:srgbClr val="FBAE40"/>
          </p15:clr>
        </p15:guide>
        <p15:guide id="2" orient="horz" pos="778">
          <p15:clr>
            <a:srgbClr val="FBAE40"/>
          </p15:clr>
        </p15:guide>
        <p15:guide id="3" orient="horz" pos="4003">
          <p15:clr>
            <a:srgbClr val="FBAE40"/>
          </p15:clr>
        </p15:guide>
        <p15:guide id="4" orient="horz" pos="239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7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4.emf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3773435" y="12879891"/>
            <a:ext cx="318421" cy="40498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lnSpc>
                <a:spcPct val="140000"/>
              </a:lnSpc>
              <a:defRPr sz="1600" b="1" i="0" spc="-64">
                <a:solidFill>
                  <a:srgbClr val="191919"/>
                </a:solidFill>
                <a:latin typeface="Graphik-Semibold" panose="020B0503030202060203" pitchFamily="34" charset="77"/>
                <a:ea typeface="Graphik-Semibold" panose="020B0503030202060203" pitchFamily="34" charset="77"/>
                <a:cs typeface="Graphik-Semibold" panose="020B0503030202060203" pitchFamily="34" charset="77"/>
                <a:sym typeface="Graphik"/>
              </a:defRPr>
            </a:lvl1pPr>
          </a:lstStyle>
          <a:p>
            <a:fld id="{86CB4B4D-7CA3-9044-876B-883B54F8677D}" type="slidenum">
              <a:rPr lang="en-ES" smtClean="0"/>
              <a:pPr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4663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4" r:id="rId1"/>
    <p:sldLayoutId id="2147485244" r:id="rId2"/>
    <p:sldLayoutId id="2147485245" r:id="rId3"/>
    <p:sldLayoutId id="2147485256" r:id="rId4"/>
    <p:sldLayoutId id="2147485273" r:id="rId5"/>
  </p:sldLayoutIdLst>
  <p:transition spd="med"/>
  <p:hf hdr="0" ftr="0" dt="0"/>
  <p:txStyles>
    <p:titleStyle>
      <a:lvl1pPr marL="0" marR="0" indent="0" algn="l" defTabSz="8255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480" baseline="0">
          <a:solidFill>
            <a:srgbClr val="191919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1pPr>
      <a:lvl2pPr marL="0" marR="0" indent="0" algn="l" defTabSz="8255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480" baseline="0">
          <a:solidFill>
            <a:srgbClr val="191919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2pPr>
      <a:lvl3pPr marL="0" marR="0" indent="0" algn="l" defTabSz="8255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480" baseline="0">
          <a:solidFill>
            <a:srgbClr val="191919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3pPr>
      <a:lvl4pPr marL="0" marR="0" indent="0" algn="l" defTabSz="8255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480" baseline="0">
          <a:solidFill>
            <a:srgbClr val="191919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4pPr>
      <a:lvl5pPr marL="0" marR="0" indent="0" algn="l" defTabSz="8255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480" baseline="0">
          <a:solidFill>
            <a:srgbClr val="191919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5pPr>
      <a:lvl6pPr marL="0" marR="0" indent="0" algn="l" defTabSz="8255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480" baseline="0">
          <a:solidFill>
            <a:srgbClr val="191919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6pPr>
      <a:lvl7pPr marL="0" marR="0" indent="0" algn="l" defTabSz="8255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480" baseline="0">
          <a:solidFill>
            <a:srgbClr val="191919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7pPr>
      <a:lvl8pPr marL="0" marR="0" indent="0" algn="l" defTabSz="8255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480" baseline="0">
          <a:solidFill>
            <a:srgbClr val="191919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8pPr>
      <a:lvl9pPr marL="0" marR="0" indent="0" algn="l" defTabSz="8255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480" baseline="0">
          <a:solidFill>
            <a:srgbClr val="191919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9pPr>
    </p:titleStyle>
    <p:bodyStyle>
      <a:lvl1pPr marL="0" marR="0" indent="0" algn="l" defTabSz="825500" latinLnBrk="0">
        <a:lnSpc>
          <a:spcPct val="14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96" baseline="0">
          <a:solidFill>
            <a:srgbClr val="191919"/>
          </a:solidFill>
          <a:uFillTx/>
          <a:latin typeface="Graphik Regular"/>
          <a:ea typeface="Graphik Regular"/>
          <a:cs typeface="Graphik Regular"/>
          <a:sym typeface="Graphik"/>
        </a:defRPr>
      </a:lvl1pPr>
      <a:lvl2pPr marL="1270000" marR="0" indent="-635000" algn="l" defTabSz="825500" latinLnBrk="0">
        <a:lnSpc>
          <a:spcPct val="14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-96" baseline="0">
          <a:solidFill>
            <a:srgbClr val="191919"/>
          </a:solidFill>
          <a:uFillTx/>
          <a:latin typeface="Graphik Regular"/>
          <a:ea typeface="Graphik Regular"/>
          <a:cs typeface="Graphik Regular"/>
          <a:sym typeface="Graphik"/>
        </a:defRPr>
      </a:lvl2pPr>
      <a:lvl3pPr marL="1905000" marR="0" indent="-635000" algn="l" defTabSz="825500" latinLnBrk="0">
        <a:lnSpc>
          <a:spcPct val="14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-96" baseline="0">
          <a:solidFill>
            <a:srgbClr val="191919"/>
          </a:solidFill>
          <a:uFillTx/>
          <a:latin typeface="Graphik Regular"/>
          <a:ea typeface="Graphik Regular"/>
          <a:cs typeface="Graphik Regular"/>
          <a:sym typeface="Graphik"/>
        </a:defRPr>
      </a:lvl3pPr>
      <a:lvl4pPr marL="2540000" marR="0" indent="-635000" algn="l" defTabSz="825500" latinLnBrk="0">
        <a:lnSpc>
          <a:spcPct val="14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-96" baseline="0">
          <a:solidFill>
            <a:srgbClr val="191919"/>
          </a:solidFill>
          <a:uFillTx/>
          <a:latin typeface="Graphik Regular"/>
          <a:ea typeface="Graphik Regular"/>
          <a:cs typeface="Graphik Regular"/>
          <a:sym typeface="Graphik"/>
        </a:defRPr>
      </a:lvl4pPr>
      <a:lvl5pPr marL="3175000" marR="0" indent="-635000" algn="l" defTabSz="825500" latinLnBrk="0">
        <a:lnSpc>
          <a:spcPct val="14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-96" baseline="0">
          <a:solidFill>
            <a:srgbClr val="191919"/>
          </a:solidFill>
          <a:uFillTx/>
          <a:latin typeface="Graphik Regular"/>
          <a:ea typeface="Graphik Regular"/>
          <a:cs typeface="Graphik Regular"/>
          <a:sym typeface="Graphik"/>
        </a:defRPr>
      </a:lvl5pPr>
      <a:lvl6pPr marL="3810000" marR="0" indent="-635000" algn="l" defTabSz="825500" latinLnBrk="0">
        <a:lnSpc>
          <a:spcPct val="14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-96" baseline="0">
          <a:solidFill>
            <a:srgbClr val="191919"/>
          </a:solidFill>
          <a:uFillTx/>
          <a:latin typeface="Graphik Regular"/>
          <a:ea typeface="Graphik Regular"/>
          <a:cs typeface="Graphik Regular"/>
          <a:sym typeface="Graphik"/>
        </a:defRPr>
      </a:lvl6pPr>
      <a:lvl7pPr marL="4445000" marR="0" indent="-635000" algn="l" defTabSz="825500" latinLnBrk="0">
        <a:lnSpc>
          <a:spcPct val="14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-96" baseline="0">
          <a:solidFill>
            <a:srgbClr val="191919"/>
          </a:solidFill>
          <a:uFillTx/>
          <a:latin typeface="Graphik Regular"/>
          <a:ea typeface="Graphik Regular"/>
          <a:cs typeface="Graphik Regular"/>
          <a:sym typeface="Graphik"/>
        </a:defRPr>
      </a:lvl7pPr>
      <a:lvl8pPr marL="5080000" marR="0" indent="-635000" algn="l" defTabSz="825500" latinLnBrk="0">
        <a:lnSpc>
          <a:spcPct val="14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-96" baseline="0">
          <a:solidFill>
            <a:srgbClr val="191919"/>
          </a:solidFill>
          <a:uFillTx/>
          <a:latin typeface="Graphik Regular"/>
          <a:ea typeface="Graphik Regular"/>
          <a:cs typeface="Graphik Regular"/>
          <a:sym typeface="Graphik"/>
        </a:defRPr>
      </a:lvl8pPr>
      <a:lvl9pPr marL="5715000" marR="0" indent="-635000" algn="l" defTabSz="825500" latinLnBrk="0">
        <a:lnSpc>
          <a:spcPct val="14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-96" baseline="0">
          <a:solidFill>
            <a:srgbClr val="191919"/>
          </a:solidFill>
          <a:uFillTx/>
          <a:latin typeface="Graphik Regular"/>
          <a:ea typeface="Graphik Regular"/>
          <a:cs typeface="Graphik Regular"/>
          <a:sym typeface="Graphik"/>
        </a:defRPr>
      </a:lvl9pPr>
    </p:bodyStyle>
    <p:otherStyle>
      <a:lvl1pPr marL="0" marR="0" indent="0" algn="l" defTabSz="825500" latinLnBrk="0">
        <a:lnSpc>
          <a:spcPct val="14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-64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228600" algn="l" defTabSz="825500" latinLnBrk="0">
        <a:lnSpc>
          <a:spcPct val="14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-64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457200" algn="l" defTabSz="825500" latinLnBrk="0">
        <a:lnSpc>
          <a:spcPct val="14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-64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685800" algn="l" defTabSz="825500" latinLnBrk="0">
        <a:lnSpc>
          <a:spcPct val="14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-64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914400" algn="l" defTabSz="825500" latinLnBrk="0">
        <a:lnSpc>
          <a:spcPct val="14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-64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1143000" algn="l" defTabSz="825500" latinLnBrk="0">
        <a:lnSpc>
          <a:spcPct val="14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-64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1371600" algn="l" defTabSz="825500" latinLnBrk="0">
        <a:lnSpc>
          <a:spcPct val="14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-64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1600200" algn="l" defTabSz="825500" latinLnBrk="0">
        <a:lnSpc>
          <a:spcPct val="14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-64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1828800" algn="l" defTabSz="825500" latinLnBrk="0">
        <a:lnSpc>
          <a:spcPct val="14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-64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A71ACF0-69ED-400C-AABA-104D3109BB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010502472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471" imgH="472" progId="TCLayout.ActiveDocument.1">
                  <p:embed/>
                </p:oleObj>
              </mc:Choice>
              <mc:Fallback>
                <p:oleObj name="think-cell Slide" r:id="rId18" imgW="471" imgH="4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A71ACF0-69ED-400C-AABA-104D3109BB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F96F400-6921-400F-8DD9-DBC8A843F6B8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6400" b="1" i="0" baseline="0" dirty="0">
              <a:latin typeface="Graphik Black" panose="020B0A03030202060203" pitchFamily="34" charset="0"/>
              <a:ea typeface="+mj-ea"/>
              <a:cs typeface="+mj-cs"/>
              <a:sym typeface="Graphik Black" panose="020B0A030302020602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762003"/>
            <a:ext cx="22860000" cy="2590802"/>
          </a:xfrm>
          <a:prstGeom prst="rect">
            <a:avLst/>
          </a:prstGeom>
        </p:spPr>
        <p:txBody>
          <a:bodyPr vert="horz" lIns="0" tIns="4572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657600"/>
            <a:ext cx="22860000" cy="9380412"/>
          </a:xfrm>
          <a:prstGeom prst="rect">
            <a:avLst/>
          </a:prstGeom>
        </p:spPr>
        <p:txBody>
          <a:bodyPr vert="horz" lIns="0" tIns="9144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AA1CAD-9E83-420D-9386-164CD9785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5" y="13221282"/>
            <a:ext cx="3551229" cy="229486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algn="l"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Copyright © 2020 Accenture. All rights reserved.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668E09-2AE5-4E61-A345-D18D9F0B1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012405" y="13221282"/>
            <a:ext cx="609598" cy="229486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4F9AC08D-23A9-440E-BCB9-AA1E9877CC3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0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8" r:id="rId1"/>
    <p:sldLayoutId id="2147485260" r:id="rId2"/>
    <p:sldLayoutId id="2147485261" r:id="rId3"/>
    <p:sldLayoutId id="2147485262" r:id="rId4"/>
    <p:sldLayoutId id="2147485263" r:id="rId5"/>
    <p:sldLayoutId id="2147485264" r:id="rId6"/>
    <p:sldLayoutId id="2147485265" r:id="rId7"/>
    <p:sldLayoutId id="2147485266" r:id="rId8"/>
    <p:sldLayoutId id="2147485267" r:id="rId9"/>
    <p:sldLayoutId id="2147485268" r:id="rId10"/>
    <p:sldLayoutId id="2147485269" r:id="rId11"/>
    <p:sldLayoutId id="2147485270" r:id="rId12"/>
    <p:sldLayoutId id="2147485271" r:id="rId13"/>
    <p:sldLayoutId id="2147485272" r:id="rId14"/>
  </p:sldLayoutIdLst>
  <p:hf hdr="0" dt="0"/>
  <p:txStyles>
    <p:titleStyle>
      <a:lvl1pPr marL="0" indent="0" algn="l" defTabSz="1828754" rtl="0" eaLnBrk="1" latinLnBrk="0" hangingPunct="1">
        <a:lnSpc>
          <a:spcPct val="70000"/>
        </a:lnSpc>
        <a:spcBef>
          <a:spcPct val="0"/>
        </a:spcBef>
        <a:buNone/>
        <a:defRPr sz="6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98" indent="0" algn="l" defTabSz="1828754" rtl="0" eaLnBrk="1" latinLnBrk="0" hangingPunct="1">
        <a:lnSpc>
          <a:spcPct val="85000"/>
        </a:lnSpc>
        <a:spcBef>
          <a:spcPts val="0"/>
        </a:spcBef>
        <a:buFont typeface="Arial" panose="020B0604020202020204" pitchFamily="34" charset="0"/>
        <a:buNone/>
        <a:defRPr sz="3600" b="1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114298" indent="0" algn="l" defTabSz="1828754" rtl="0" eaLnBrk="1" latinLnBrk="0" hangingPunct="1">
        <a:lnSpc>
          <a:spcPct val="90000"/>
        </a:lnSpc>
        <a:spcBef>
          <a:spcPts val="0"/>
        </a:spcBef>
        <a:spcAft>
          <a:spcPts val="2400"/>
        </a:spcAft>
        <a:buFont typeface="Arial" panose="020B0604020202020204" pitchFamily="34" charset="0"/>
        <a:buNone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" indent="0" algn="l" defTabSz="1828754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457188" indent="-339716" algn="l" defTabSz="1828754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800082" indent="-355592" algn="l" defTabSz="1828754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Graphik" panose="020B0503030202060203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2" indent="-34606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111122" indent="0" algn="l" defTabSz="1828754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None/>
        <a:defRPr sz="2400" b="1" kern="1200" cap="all" baseline="0">
          <a:solidFill>
            <a:schemeClr val="tx1"/>
          </a:solidFill>
          <a:latin typeface="+mn-lt"/>
          <a:ea typeface="+mn-ea"/>
          <a:cs typeface="+mn-cs"/>
        </a:defRPr>
      </a:lvl7pPr>
      <a:lvl8pPr marL="111122" indent="0" algn="l" defTabSz="1828754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None/>
        <a:defRPr sz="3600" b="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11122" indent="0" algn="l" defTabSz="1828754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48">
          <p15:clr>
            <a:srgbClr val="F26B43"/>
          </p15:clr>
        </p15:guide>
        <p15:guide id="2" pos="5640">
          <p15:clr>
            <a:srgbClr val="F26B43"/>
          </p15:clr>
        </p15:guide>
        <p15:guide id="4">
          <p15:clr>
            <a:srgbClr val="F26B43"/>
          </p15:clr>
        </p15:guide>
        <p15:guide id="5" orient="horz" pos="240">
          <p15:clr>
            <a:srgbClr val="F26B43"/>
          </p15:clr>
        </p15:guide>
        <p15:guide id="6" orient="horz">
          <p15:clr>
            <a:srgbClr val="F26B43"/>
          </p15:clr>
        </p15:guide>
        <p15:guide id="7" pos="7680">
          <p15:clr>
            <a:srgbClr val="F26B43"/>
          </p15:clr>
        </p15:guide>
        <p15:guide id="9" pos="240">
          <p15:clr>
            <a:srgbClr val="F26B43"/>
          </p15:clr>
        </p15:guide>
        <p15:guide id="10" orient="horz" pos="4224">
          <p15:clr>
            <a:srgbClr val="F26B43"/>
          </p15:clr>
        </p15:guide>
        <p15:guide id="11" pos="3840">
          <p15:clr>
            <a:srgbClr val="F26B43"/>
          </p15:clr>
        </p15:guide>
        <p15:guide id="13" pos="2040">
          <p15:clr>
            <a:srgbClr val="F26B43"/>
          </p15:clr>
        </p15:guide>
        <p15:guide id="14" orient="horz" pos="2232">
          <p15:clr>
            <a:srgbClr val="F26B43"/>
          </p15:clr>
        </p15:guide>
        <p15:guide id="15" pos="7440">
          <p15:clr>
            <a:srgbClr val="F26B43"/>
          </p15:clr>
        </p15:guide>
        <p15:guide id="16" orient="horz" pos="4104">
          <p15:clr>
            <a:srgbClr val="F26B43"/>
          </p15:clr>
        </p15:guide>
        <p15:guide id="17" orient="horz" pos="3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2.jpe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3.gi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Cara de un hombre con lentes y barba&#10;&#10;Descripción generada automáticamente con confianza media">
            <a:extLst>
              <a:ext uri="{FF2B5EF4-FFF2-40B4-BE49-F238E27FC236}">
                <a16:creationId xmlns:a16="http://schemas.microsoft.com/office/drawing/2014/main" id="{2378DC94-AB4C-E030-6263-09B4EE1F5E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7056267" cy="13716000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F1202913-F0F4-4EFB-A020-8444889867B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395" imgH="396" progId="TCLayout.ActiveDocument.1">
                  <p:embed/>
                </p:oleObj>
              </mc:Choice>
              <mc:Fallback>
                <p:oleObj name="Diapositiva de think-cell" r:id="rId5" imgW="395" imgH="39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F1202913-F0F4-4EFB-A020-8444889867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Hi, we are CHAZZ">
            <a:extLst>
              <a:ext uri="{FF2B5EF4-FFF2-40B4-BE49-F238E27FC236}">
                <a16:creationId xmlns:a16="http://schemas.microsoft.com/office/drawing/2014/main" id="{C9A95F22-59DB-6247-9FB9-5E2BCB05F394}"/>
              </a:ext>
            </a:extLst>
          </p:cNvPr>
          <p:cNvSpPr txBox="1"/>
          <p:nvPr/>
        </p:nvSpPr>
        <p:spPr>
          <a:xfrm>
            <a:off x="1679944" y="9678528"/>
            <a:ext cx="19572514" cy="1695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90000"/>
              </a:lnSpc>
              <a:defRPr sz="3600" b="1" spc="-144">
                <a:solidFill>
                  <a:srgbClr val="191919"/>
                </a:solidFill>
              </a:defRPr>
            </a:pPr>
            <a:r>
              <a:rPr lang="es-ES" sz="11500" b="1" spc="-300" dirty="0">
                <a:solidFill>
                  <a:schemeClr val="bg1"/>
                </a:solidFill>
                <a:highlight>
                  <a:srgbClr val="EC0000"/>
                </a:highlight>
                <a:latin typeface="Graphik Bold" panose="020B0503030202060203" pitchFamily="34" charset="77"/>
              </a:rPr>
              <a:t>Onboarding inmersivo</a:t>
            </a:r>
          </a:p>
        </p:txBody>
      </p:sp>
      <p:pic>
        <p:nvPicPr>
          <p:cNvPr id="1026" name="Picture 2" descr="Santander Logo - PNG y Vector">
            <a:extLst>
              <a:ext uri="{FF2B5EF4-FFF2-40B4-BE49-F238E27FC236}">
                <a16:creationId xmlns:a16="http://schemas.microsoft.com/office/drawing/2014/main" id="{E0543FB8-DC5A-E75E-3F6F-063EB24CA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245"/>
            <a:ext cx="6705600" cy="230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256AAD5-432F-BBF4-9D92-2A1913CC9C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650" b="2897"/>
          <a:stretch/>
        </p:blipFill>
        <p:spPr>
          <a:xfrm>
            <a:off x="17986096" y="1307580"/>
            <a:ext cx="5508904" cy="8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Freeform 339">
            <a:extLst>
              <a:ext uri="{FF2B5EF4-FFF2-40B4-BE49-F238E27FC236}">
                <a16:creationId xmlns:a16="http://schemas.microsoft.com/office/drawing/2014/main" id="{7BBCAC65-7124-92F8-6297-47A54AF66ECA}"/>
              </a:ext>
            </a:extLst>
          </p:cNvPr>
          <p:cNvSpPr/>
          <p:nvPr/>
        </p:nvSpPr>
        <p:spPr>
          <a:xfrm>
            <a:off x="12534706" y="10691634"/>
            <a:ext cx="4249808" cy="1600984"/>
          </a:xfrm>
          <a:custGeom>
            <a:avLst/>
            <a:gdLst>
              <a:gd name="connsiteX0" fmla="*/ 0 w 2008319"/>
              <a:gd name="connsiteY0" fmla="*/ 800493 h 800492"/>
              <a:gd name="connsiteX1" fmla="*/ 248367 w 2008319"/>
              <a:gd name="connsiteY1" fmla="*/ 400270 h 800492"/>
              <a:gd name="connsiteX2" fmla="*/ 189 w 2008319"/>
              <a:gd name="connsiteY2" fmla="*/ 0 h 800492"/>
              <a:gd name="connsiteX3" fmla="*/ 1760189 w 2008319"/>
              <a:gd name="connsiteY3" fmla="*/ 0 h 800492"/>
              <a:gd name="connsiteX4" fmla="*/ 2008320 w 2008319"/>
              <a:gd name="connsiteY4" fmla="*/ 400270 h 800492"/>
              <a:gd name="connsiteX5" fmla="*/ 1759953 w 2008319"/>
              <a:gd name="connsiteY5" fmla="*/ 800493 h 800492"/>
              <a:gd name="connsiteX6" fmla="*/ 0 w 2008319"/>
              <a:gd name="connsiteY6" fmla="*/ 800493 h 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319" h="800492">
                <a:moveTo>
                  <a:pt x="0" y="800493"/>
                </a:moveTo>
                <a:lnTo>
                  <a:pt x="248367" y="400270"/>
                </a:lnTo>
                <a:lnTo>
                  <a:pt x="189" y="0"/>
                </a:lnTo>
                <a:lnTo>
                  <a:pt x="1760189" y="0"/>
                </a:lnTo>
                <a:lnTo>
                  <a:pt x="2008320" y="400270"/>
                </a:lnTo>
                <a:lnTo>
                  <a:pt x="1759953" y="800493"/>
                </a:lnTo>
                <a:lnTo>
                  <a:pt x="0" y="800493"/>
                </a:lnTo>
                <a:close/>
              </a:path>
            </a:pathLst>
          </a:custGeom>
          <a:solidFill>
            <a:srgbClr val="BEBEBE">
              <a:lumMod val="20000"/>
              <a:lumOff val="80000"/>
            </a:srgbClr>
          </a:solidFill>
          <a:ln w="470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67" name="Freeform 338">
            <a:extLst>
              <a:ext uri="{FF2B5EF4-FFF2-40B4-BE49-F238E27FC236}">
                <a16:creationId xmlns:a16="http://schemas.microsoft.com/office/drawing/2014/main" id="{54468327-ABEB-FE78-2760-CA7DF1691967}"/>
              </a:ext>
            </a:extLst>
          </p:cNvPr>
          <p:cNvSpPr/>
          <p:nvPr/>
        </p:nvSpPr>
        <p:spPr>
          <a:xfrm>
            <a:off x="16022676" y="10691634"/>
            <a:ext cx="4249808" cy="1600984"/>
          </a:xfrm>
          <a:custGeom>
            <a:avLst/>
            <a:gdLst>
              <a:gd name="connsiteX0" fmla="*/ 0 w 2008319"/>
              <a:gd name="connsiteY0" fmla="*/ 800493 h 800492"/>
              <a:gd name="connsiteX1" fmla="*/ 248367 w 2008319"/>
              <a:gd name="connsiteY1" fmla="*/ 400270 h 800492"/>
              <a:gd name="connsiteX2" fmla="*/ 189 w 2008319"/>
              <a:gd name="connsiteY2" fmla="*/ 0 h 800492"/>
              <a:gd name="connsiteX3" fmla="*/ 1760189 w 2008319"/>
              <a:gd name="connsiteY3" fmla="*/ 0 h 800492"/>
              <a:gd name="connsiteX4" fmla="*/ 2008320 w 2008319"/>
              <a:gd name="connsiteY4" fmla="*/ 400270 h 800492"/>
              <a:gd name="connsiteX5" fmla="*/ 1759953 w 2008319"/>
              <a:gd name="connsiteY5" fmla="*/ 800493 h 800492"/>
              <a:gd name="connsiteX6" fmla="*/ 0 w 2008319"/>
              <a:gd name="connsiteY6" fmla="*/ 800493 h 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319" h="800492">
                <a:moveTo>
                  <a:pt x="0" y="800493"/>
                </a:moveTo>
                <a:lnTo>
                  <a:pt x="248367" y="400270"/>
                </a:lnTo>
                <a:lnTo>
                  <a:pt x="189" y="0"/>
                </a:lnTo>
                <a:lnTo>
                  <a:pt x="1760189" y="0"/>
                </a:lnTo>
                <a:lnTo>
                  <a:pt x="2008320" y="400270"/>
                </a:lnTo>
                <a:lnTo>
                  <a:pt x="1759953" y="800493"/>
                </a:lnTo>
                <a:lnTo>
                  <a:pt x="0" y="800493"/>
                </a:lnTo>
                <a:close/>
              </a:path>
            </a:pathLst>
          </a:custGeom>
          <a:solidFill>
            <a:srgbClr val="BEBEBE">
              <a:lumMod val="20000"/>
              <a:lumOff val="80000"/>
            </a:srgbClr>
          </a:solidFill>
          <a:ln w="470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70" name="Freeform 341">
            <a:extLst>
              <a:ext uri="{FF2B5EF4-FFF2-40B4-BE49-F238E27FC236}">
                <a16:creationId xmlns:a16="http://schemas.microsoft.com/office/drawing/2014/main" id="{B9B10C57-D8A2-EFA3-20E7-240A7825022E}"/>
              </a:ext>
            </a:extLst>
          </p:cNvPr>
          <p:cNvSpPr/>
          <p:nvPr/>
        </p:nvSpPr>
        <p:spPr>
          <a:xfrm>
            <a:off x="20230487" y="10691634"/>
            <a:ext cx="2577714" cy="1600984"/>
          </a:xfrm>
          <a:custGeom>
            <a:avLst/>
            <a:gdLst>
              <a:gd name="connsiteX0" fmla="*/ 0 w 2008319"/>
              <a:gd name="connsiteY0" fmla="*/ 800493 h 800492"/>
              <a:gd name="connsiteX1" fmla="*/ 248367 w 2008319"/>
              <a:gd name="connsiteY1" fmla="*/ 400270 h 800492"/>
              <a:gd name="connsiteX2" fmla="*/ 189 w 2008319"/>
              <a:gd name="connsiteY2" fmla="*/ 0 h 800492"/>
              <a:gd name="connsiteX3" fmla="*/ 1760189 w 2008319"/>
              <a:gd name="connsiteY3" fmla="*/ 0 h 800492"/>
              <a:gd name="connsiteX4" fmla="*/ 2008320 w 2008319"/>
              <a:gd name="connsiteY4" fmla="*/ 400270 h 800492"/>
              <a:gd name="connsiteX5" fmla="*/ 1759953 w 2008319"/>
              <a:gd name="connsiteY5" fmla="*/ 800493 h 800492"/>
              <a:gd name="connsiteX6" fmla="*/ 0 w 2008319"/>
              <a:gd name="connsiteY6" fmla="*/ 800493 h 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319" h="800492">
                <a:moveTo>
                  <a:pt x="0" y="800493"/>
                </a:moveTo>
                <a:lnTo>
                  <a:pt x="248367" y="400270"/>
                </a:lnTo>
                <a:lnTo>
                  <a:pt x="189" y="0"/>
                </a:lnTo>
                <a:lnTo>
                  <a:pt x="1760189" y="0"/>
                </a:lnTo>
                <a:lnTo>
                  <a:pt x="2008320" y="400270"/>
                </a:lnTo>
                <a:lnTo>
                  <a:pt x="1759953" y="800493"/>
                </a:lnTo>
                <a:lnTo>
                  <a:pt x="0" y="800493"/>
                </a:lnTo>
                <a:close/>
              </a:path>
            </a:pathLst>
          </a:custGeom>
          <a:solidFill>
            <a:srgbClr val="BEBEBE">
              <a:lumMod val="20000"/>
              <a:lumOff val="80000"/>
            </a:srgbClr>
          </a:solidFill>
          <a:ln w="470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6" name="Rectangle 539">
            <a:extLst>
              <a:ext uri="{FF2B5EF4-FFF2-40B4-BE49-F238E27FC236}">
                <a16:creationId xmlns:a16="http://schemas.microsoft.com/office/drawing/2014/main" id="{D98E8397-2402-EF7B-D0F0-C59D80ADD723}"/>
              </a:ext>
            </a:extLst>
          </p:cNvPr>
          <p:cNvSpPr/>
          <p:nvPr/>
        </p:nvSpPr>
        <p:spPr>
          <a:xfrm>
            <a:off x="4379040" y="10691634"/>
            <a:ext cx="16214840" cy="1600984"/>
          </a:xfrm>
          <a:prstGeom prst="rect">
            <a:avLst/>
          </a:prstGeom>
          <a:solidFill>
            <a:srgbClr val="BEBEBE">
              <a:lumMod val="20000"/>
              <a:lumOff val="80000"/>
            </a:srgbClr>
          </a:solidFill>
          <a:ln w="470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59" name="Flecha: pentágono 658">
            <a:extLst>
              <a:ext uri="{FF2B5EF4-FFF2-40B4-BE49-F238E27FC236}">
                <a16:creationId xmlns:a16="http://schemas.microsoft.com/office/drawing/2014/main" id="{7D492269-7D3E-B8A9-52AC-3BBF65B93F84}"/>
              </a:ext>
            </a:extLst>
          </p:cNvPr>
          <p:cNvSpPr/>
          <p:nvPr/>
        </p:nvSpPr>
        <p:spPr>
          <a:xfrm>
            <a:off x="14474757" y="10691632"/>
            <a:ext cx="8572536" cy="1600984"/>
          </a:xfrm>
          <a:prstGeom prst="homePlate">
            <a:avLst>
              <a:gd name="adj" fmla="val 17189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2" name="Marcador de número de diapositiva 2">
            <a:extLst>
              <a:ext uri="{FF2B5EF4-FFF2-40B4-BE49-F238E27FC236}">
                <a16:creationId xmlns:a16="http://schemas.microsoft.com/office/drawing/2014/main" id="{557E682E-D75D-198E-35F7-2D281AF520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521615" y="12776514"/>
            <a:ext cx="248273" cy="509242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s-ES" sz="2100">
                <a:latin typeface="Roboto" panose="02000000000000000000" pitchFamily="2" charset="0"/>
                <a:ea typeface="Roboto" panose="02000000000000000000" pitchFamily="2" charset="0"/>
              </a:rPr>
              <a:pPr>
                <a:defRPr/>
              </a:pPr>
              <a:t>2</a:t>
            </a:fld>
            <a:endParaRPr lang="es-ES" sz="21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40EE889-AA75-CC8C-4FF5-D88463F3E82A}"/>
              </a:ext>
            </a:extLst>
          </p:cNvPr>
          <p:cNvSpPr txBox="1"/>
          <p:nvPr/>
        </p:nvSpPr>
        <p:spPr>
          <a:xfrm>
            <a:off x="406400" y="563880"/>
            <a:ext cx="191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ES" sz="40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2. JOURNEY DE LA EXPERIENCIA</a:t>
            </a:r>
          </a:p>
        </p:txBody>
      </p:sp>
      <p:pic>
        <p:nvPicPr>
          <p:cNvPr id="30" name="Picture 2" descr="El Banco Santander presenta nuevo logo de la mano de Interbrand">
            <a:extLst>
              <a:ext uri="{FF2B5EF4-FFF2-40B4-BE49-F238E27FC236}">
                <a16:creationId xmlns:a16="http://schemas.microsoft.com/office/drawing/2014/main" id="{6A45EB26-EFEE-A077-43FD-2097AB1F7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7"/>
          <a:stretch/>
        </p:blipFill>
        <p:spPr bwMode="auto">
          <a:xfrm>
            <a:off x="16891000" y="175195"/>
            <a:ext cx="3962400" cy="148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 descr="Logotipo&#10;&#10;Descripción generada automáticamente">
            <a:extLst>
              <a:ext uri="{FF2B5EF4-FFF2-40B4-BE49-F238E27FC236}">
                <a16:creationId xmlns:a16="http://schemas.microsoft.com/office/drawing/2014/main" id="{26F1B9D9-2509-7CFA-D259-78B0D0CD9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244" y="563880"/>
            <a:ext cx="2453644" cy="624564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7271641F-E8BE-B8E9-8A8B-870BE320882A}"/>
              </a:ext>
            </a:extLst>
          </p:cNvPr>
          <p:cNvSpPr txBox="1"/>
          <p:nvPr/>
        </p:nvSpPr>
        <p:spPr>
          <a:xfrm>
            <a:off x="879506" y="2049135"/>
            <a:ext cx="22167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u="none" dirty="0">
                <a:solidFill>
                  <a:schemeClr val="tx1"/>
                </a:solidFill>
              </a:rPr>
              <a:t>La experiencia del onboarding inmersivo se plantea en 2 etapas:</a:t>
            </a:r>
            <a:endParaRPr lang="en-GB" b="0" u="none" dirty="0">
              <a:solidFill>
                <a:schemeClr val="tx1"/>
              </a:solidFill>
            </a:endParaRPr>
          </a:p>
        </p:txBody>
      </p:sp>
      <p:sp>
        <p:nvSpPr>
          <p:cNvPr id="507" name="Rectangle 530">
            <a:extLst>
              <a:ext uri="{FF2B5EF4-FFF2-40B4-BE49-F238E27FC236}">
                <a16:creationId xmlns:a16="http://schemas.microsoft.com/office/drawing/2014/main" id="{29568D24-D3A0-2DF4-1E21-D51AF1FB8DE6}"/>
              </a:ext>
            </a:extLst>
          </p:cNvPr>
          <p:cNvSpPr/>
          <p:nvPr/>
        </p:nvSpPr>
        <p:spPr>
          <a:xfrm>
            <a:off x="3258544" y="7289388"/>
            <a:ext cx="16963764" cy="1600984"/>
          </a:xfrm>
          <a:prstGeom prst="rect">
            <a:avLst/>
          </a:prstGeom>
          <a:solidFill>
            <a:srgbClr val="BEBEBE">
              <a:lumMod val="20000"/>
              <a:lumOff val="80000"/>
            </a:srgbClr>
          </a:solidFill>
          <a:ln w="4708" cap="flat">
            <a:noFill/>
            <a:prstDash val="solid"/>
            <a:miter/>
          </a:ln>
        </p:spPr>
        <p:txBody>
          <a:bodyPr wrap="none" lIns="0" tIns="182880" rIns="0" rtlCol="0" anchor="t"/>
          <a:lstStyle/>
          <a:p>
            <a:pPr marL="342900" marR="0" lvl="0" indent="-342900" defTabSz="2174212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8" name="Rectangle 528">
            <a:extLst>
              <a:ext uri="{FF2B5EF4-FFF2-40B4-BE49-F238E27FC236}">
                <a16:creationId xmlns:a16="http://schemas.microsoft.com/office/drawing/2014/main" id="{58C9E578-639E-B16C-75E4-60DC7BBFCF3E}"/>
              </a:ext>
            </a:extLst>
          </p:cNvPr>
          <p:cNvSpPr/>
          <p:nvPr/>
        </p:nvSpPr>
        <p:spPr>
          <a:xfrm>
            <a:off x="762000" y="3887142"/>
            <a:ext cx="19460308" cy="1600984"/>
          </a:xfrm>
          <a:prstGeom prst="rect">
            <a:avLst/>
          </a:prstGeom>
          <a:solidFill>
            <a:srgbClr val="BEBEBE">
              <a:lumMod val="20000"/>
              <a:lumOff val="80000"/>
            </a:srgbClr>
          </a:solidFill>
          <a:ln w="4708" cap="flat">
            <a:noFill/>
            <a:prstDash val="solid"/>
            <a:miter/>
          </a:ln>
        </p:spPr>
        <p:txBody>
          <a:bodyPr wrap="none" lIns="0" tIns="182880" rIns="0" rtlCol="0" anchor="t"/>
          <a:lstStyle/>
          <a:p>
            <a:pPr marL="342900" marR="0" lvl="0" indent="-342900" defTabSz="2174212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9" name="Freeform 29">
            <a:extLst>
              <a:ext uri="{FF2B5EF4-FFF2-40B4-BE49-F238E27FC236}">
                <a16:creationId xmlns:a16="http://schemas.microsoft.com/office/drawing/2014/main" id="{7E757FA0-7C88-5D68-8862-7952C744643F}"/>
              </a:ext>
            </a:extLst>
          </p:cNvPr>
          <p:cNvSpPr/>
          <p:nvPr/>
        </p:nvSpPr>
        <p:spPr>
          <a:xfrm>
            <a:off x="16711845" y="3886200"/>
            <a:ext cx="6809769" cy="5004172"/>
          </a:xfrm>
          <a:custGeom>
            <a:avLst/>
            <a:gdLst>
              <a:gd name="connsiteX0" fmla="*/ 248367 w 2977530"/>
              <a:gd name="connsiteY0" fmla="*/ 2502087 h 2502086"/>
              <a:gd name="connsiteX1" fmla="*/ 0 w 2977530"/>
              <a:gd name="connsiteY1" fmla="*/ 2101723 h 2502086"/>
              <a:gd name="connsiteX2" fmla="*/ 248179 w 2977530"/>
              <a:gd name="connsiteY2" fmla="*/ 1701359 h 2502086"/>
              <a:gd name="connsiteX3" fmla="*/ 1726464 w 2977530"/>
              <a:gd name="connsiteY3" fmla="*/ 1701359 h 2502086"/>
              <a:gd name="connsiteX4" fmla="*/ 2172187 w 2977530"/>
              <a:gd name="connsiteY4" fmla="*/ 1246437 h 2502086"/>
              <a:gd name="connsiteX5" fmla="*/ 1726464 w 2977530"/>
              <a:gd name="connsiteY5" fmla="*/ 800728 h 2502086"/>
              <a:gd name="connsiteX6" fmla="*/ 1401463 w 2977530"/>
              <a:gd name="connsiteY6" fmla="*/ 800728 h 2502086"/>
              <a:gd name="connsiteX7" fmla="*/ 1649830 w 2977530"/>
              <a:gd name="connsiteY7" fmla="*/ 400364 h 2502086"/>
              <a:gd name="connsiteX8" fmla="*/ 1401698 w 2977530"/>
              <a:gd name="connsiteY8" fmla="*/ 0 h 2502086"/>
              <a:gd name="connsiteX9" fmla="*/ 1726700 w 2977530"/>
              <a:gd name="connsiteY9" fmla="*/ 0 h 2502086"/>
              <a:gd name="connsiteX10" fmla="*/ 2977531 w 2977530"/>
              <a:gd name="connsiteY10" fmla="*/ 1250784 h 2502086"/>
              <a:gd name="connsiteX11" fmla="*/ 1726464 w 2977530"/>
              <a:gd name="connsiteY11" fmla="*/ 2502087 h 2502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7530" h="2502086">
                <a:moveTo>
                  <a:pt x="248367" y="2502087"/>
                </a:moveTo>
                <a:lnTo>
                  <a:pt x="0" y="2101723"/>
                </a:lnTo>
                <a:lnTo>
                  <a:pt x="248179" y="1701359"/>
                </a:lnTo>
                <a:lnTo>
                  <a:pt x="1726464" y="1701359"/>
                </a:lnTo>
                <a:cubicBezTo>
                  <a:pt x="1975161" y="1698815"/>
                  <a:pt x="2174731" y="1495138"/>
                  <a:pt x="2172187" y="1246437"/>
                </a:cubicBezTo>
                <a:cubicBezTo>
                  <a:pt x="2169643" y="1001324"/>
                  <a:pt x="1971581" y="803234"/>
                  <a:pt x="1726464" y="800728"/>
                </a:cubicBezTo>
                <a:lnTo>
                  <a:pt x="1401463" y="800728"/>
                </a:lnTo>
                <a:lnTo>
                  <a:pt x="1649830" y="400364"/>
                </a:lnTo>
                <a:lnTo>
                  <a:pt x="1401698" y="0"/>
                </a:lnTo>
                <a:lnTo>
                  <a:pt x="1726700" y="0"/>
                </a:lnTo>
                <a:cubicBezTo>
                  <a:pt x="2416362" y="0"/>
                  <a:pt x="2977531" y="561169"/>
                  <a:pt x="2977531" y="1250784"/>
                </a:cubicBezTo>
                <a:cubicBezTo>
                  <a:pt x="2977531" y="1940400"/>
                  <a:pt x="2416220" y="2502087"/>
                  <a:pt x="1726464" y="2502087"/>
                </a:cubicBezTo>
                <a:close/>
              </a:path>
            </a:pathLst>
          </a:custGeom>
          <a:solidFill>
            <a:srgbClr val="BEBEBE">
              <a:lumMod val="20000"/>
              <a:lumOff val="80000"/>
            </a:srgbClr>
          </a:solidFill>
          <a:ln w="470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66" name="Freeform 23">
            <a:extLst>
              <a:ext uri="{FF2B5EF4-FFF2-40B4-BE49-F238E27FC236}">
                <a16:creationId xmlns:a16="http://schemas.microsoft.com/office/drawing/2014/main" id="{81DE529D-FD64-96A5-91B2-55A6E041E8A8}"/>
              </a:ext>
            </a:extLst>
          </p:cNvPr>
          <p:cNvSpPr/>
          <p:nvPr/>
        </p:nvSpPr>
        <p:spPr>
          <a:xfrm>
            <a:off x="762001" y="7289389"/>
            <a:ext cx="6184838" cy="5003230"/>
          </a:xfrm>
          <a:custGeom>
            <a:avLst/>
            <a:gdLst>
              <a:gd name="connsiteX0" fmla="*/ 2674385 w 2922751"/>
              <a:gd name="connsiteY0" fmla="*/ 2501616 h 2501615"/>
              <a:gd name="connsiteX1" fmla="*/ 1250831 w 2922751"/>
              <a:gd name="connsiteY1" fmla="*/ 2501616 h 2501615"/>
              <a:gd name="connsiteX2" fmla="*/ 0 w 2922751"/>
              <a:gd name="connsiteY2" fmla="*/ 1250926 h 2501615"/>
              <a:gd name="connsiteX3" fmla="*/ 1250831 w 2922751"/>
              <a:gd name="connsiteY3" fmla="*/ 0 h 2501615"/>
              <a:gd name="connsiteX4" fmla="*/ 1487611 w 2922751"/>
              <a:gd name="connsiteY4" fmla="*/ 0 h 2501615"/>
              <a:gd name="connsiteX5" fmla="*/ 1239433 w 2922751"/>
              <a:gd name="connsiteY5" fmla="*/ 400364 h 2501615"/>
              <a:gd name="connsiteX6" fmla="*/ 1487800 w 2922751"/>
              <a:gd name="connsiteY6" fmla="*/ 800728 h 2501615"/>
              <a:gd name="connsiteX7" fmla="*/ 1250831 w 2922751"/>
              <a:gd name="connsiteY7" fmla="*/ 800728 h 2501615"/>
              <a:gd name="connsiteX8" fmla="*/ 805123 w 2922751"/>
              <a:gd name="connsiteY8" fmla="*/ 1255650 h 2501615"/>
              <a:gd name="connsiteX9" fmla="*/ 1250831 w 2922751"/>
              <a:gd name="connsiteY9" fmla="*/ 1701359 h 2501615"/>
              <a:gd name="connsiteX10" fmla="*/ 2674149 w 2922751"/>
              <a:gd name="connsiteY10" fmla="*/ 1701359 h 2501615"/>
              <a:gd name="connsiteX11" fmla="*/ 2922751 w 2922751"/>
              <a:gd name="connsiteY11" fmla="*/ 2101723 h 250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2751" h="2501615">
                <a:moveTo>
                  <a:pt x="2674385" y="2501616"/>
                </a:moveTo>
                <a:lnTo>
                  <a:pt x="1250831" y="2501616"/>
                </a:lnTo>
                <a:cubicBezTo>
                  <a:pt x="561169" y="2501616"/>
                  <a:pt x="0" y="1940447"/>
                  <a:pt x="0" y="1250926"/>
                </a:cubicBezTo>
                <a:cubicBezTo>
                  <a:pt x="0" y="561405"/>
                  <a:pt x="561169" y="0"/>
                  <a:pt x="1250831" y="0"/>
                </a:cubicBezTo>
                <a:lnTo>
                  <a:pt x="1487611" y="0"/>
                </a:lnTo>
                <a:lnTo>
                  <a:pt x="1239433" y="400364"/>
                </a:lnTo>
                <a:lnTo>
                  <a:pt x="1487800" y="800728"/>
                </a:lnTo>
                <a:lnTo>
                  <a:pt x="1250831" y="800728"/>
                </a:lnTo>
                <a:cubicBezTo>
                  <a:pt x="1002130" y="803272"/>
                  <a:pt x="802579" y="1006949"/>
                  <a:pt x="805123" y="1255650"/>
                </a:cubicBezTo>
                <a:cubicBezTo>
                  <a:pt x="807628" y="1500762"/>
                  <a:pt x="1005719" y="1698853"/>
                  <a:pt x="1250831" y="1701359"/>
                </a:cubicBezTo>
                <a:lnTo>
                  <a:pt x="2674149" y="1701359"/>
                </a:lnTo>
                <a:lnTo>
                  <a:pt x="2922751" y="2101723"/>
                </a:lnTo>
                <a:close/>
              </a:path>
            </a:pathLst>
          </a:custGeom>
          <a:solidFill>
            <a:srgbClr val="BEBEBE">
              <a:lumMod val="20000"/>
              <a:lumOff val="80000"/>
            </a:srgbClr>
          </a:solidFill>
          <a:ln w="470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69" name="Freeform 340">
            <a:extLst>
              <a:ext uri="{FF2B5EF4-FFF2-40B4-BE49-F238E27FC236}">
                <a16:creationId xmlns:a16="http://schemas.microsoft.com/office/drawing/2014/main" id="{50D15217-512D-60D3-39B1-C9EA604B6EF7}"/>
              </a:ext>
            </a:extLst>
          </p:cNvPr>
          <p:cNvSpPr/>
          <p:nvPr/>
        </p:nvSpPr>
        <p:spPr>
          <a:xfrm>
            <a:off x="7607050" y="10691634"/>
            <a:ext cx="4249808" cy="1600984"/>
          </a:xfrm>
          <a:custGeom>
            <a:avLst/>
            <a:gdLst>
              <a:gd name="connsiteX0" fmla="*/ 0 w 2008319"/>
              <a:gd name="connsiteY0" fmla="*/ 800493 h 800492"/>
              <a:gd name="connsiteX1" fmla="*/ 248367 w 2008319"/>
              <a:gd name="connsiteY1" fmla="*/ 400270 h 800492"/>
              <a:gd name="connsiteX2" fmla="*/ 189 w 2008319"/>
              <a:gd name="connsiteY2" fmla="*/ 0 h 800492"/>
              <a:gd name="connsiteX3" fmla="*/ 1760189 w 2008319"/>
              <a:gd name="connsiteY3" fmla="*/ 0 h 800492"/>
              <a:gd name="connsiteX4" fmla="*/ 2008320 w 2008319"/>
              <a:gd name="connsiteY4" fmla="*/ 400270 h 800492"/>
              <a:gd name="connsiteX5" fmla="*/ 1759953 w 2008319"/>
              <a:gd name="connsiteY5" fmla="*/ 800493 h 800492"/>
              <a:gd name="connsiteX6" fmla="*/ 0 w 2008319"/>
              <a:gd name="connsiteY6" fmla="*/ 800493 h 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319" h="800492">
                <a:moveTo>
                  <a:pt x="0" y="800493"/>
                </a:moveTo>
                <a:lnTo>
                  <a:pt x="248367" y="400270"/>
                </a:lnTo>
                <a:lnTo>
                  <a:pt x="189" y="0"/>
                </a:lnTo>
                <a:lnTo>
                  <a:pt x="1760189" y="0"/>
                </a:lnTo>
                <a:lnTo>
                  <a:pt x="2008320" y="400270"/>
                </a:lnTo>
                <a:lnTo>
                  <a:pt x="1759953" y="800493"/>
                </a:lnTo>
                <a:lnTo>
                  <a:pt x="0" y="800493"/>
                </a:lnTo>
                <a:close/>
              </a:path>
            </a:pathLst>
          </a:custGeom>
          <a:noFill/>
          <a:ln w="4708" cap="flat">
            <a:noFill/>
            <a:prstDash val="solid"/>
            <a:miter/>
          </a:ln>
        </p:spPr>
        <p:txBody>
          <a:bodyPr lIns="0" tIns="182880" rIns="182880" rtlCol="0" anchor="t"/>
          <a:lstStyle/>
          <a:p>
            <a:pPr marL="457200" indent="-457200" defTabSz="1828800" hangingPunct="1">
              <a:lnSpc>
                <a:spcPct val="90000"/>
              </a:lnSpc>
              <a:defRPr/>
            </a:pPr>
            <a:endParaRPr lang="en-US" b="1" kern="1200" spc="0">
              <a:solidFill>
                <a:srgbClr val="A000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71" name="TextBox 343">
            <a:extLst>
              <a:ext uri="{FF2B5EF4-FFF2-40B4-BE49-F238E27FC236}">
                <a16:creationId xmlns:a16="http://schemas.microsoft.com/office/drawing/2014/main" id="{76D1C8C7-50C6-4C59-8E2D-A84DA7047F73}"/>
              </a:ext>
            </a:extLst>
          </p:cNvPr>
          <p:cNvSpPr txBox="1"/>
          <p:nvPr/>
        </p:nvSpPr>
        <p:spPr>
          <a:xfrm>
            <a:off x="455933" y="4323709"/>
            <a:ext cx="2570810" cy="727854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2174212" hangingPunct="1">
              <a:lnSpc>
                <a:spcPct val="100000"/>
              </a:lnSpc>
              <a:defRPr/>
            </a:pPr>
            <a:endParaRPr lang="en-GB" sz="1800" kern="1200" spc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80" name="Rectangle 476">
            <a:extLst>
              <a:ext uri="{FF2B5EF4-FFF2-40B4-BE49-F238E27FC236}">
                <a16:creationId xmlns:a16="http://schemas.microsoft.com/office/drawing/2014/main" id="{8ADDA20F-EDB5-95BB-68A3-9BDB2CAA3DD8}"/>
              </a:ext>
            </a:extLst>
          </p:cNvPr>
          <p:cNvSpPr/>
          <p:nvPr/>
        </p:nvSpPr>
        <p:spPr>
          <a:xfrm>
            <a:off x="1220094" y="4019454"/>
            <a:ext cx="4571105" cy="1230337"/>
          </a:xfrm>
          <a:prstGeom prst="rect">
            <a:avLst/>
          </a:prstGeom>
          <a:noFill/>
          <a:ln w="4708" cap="flat">
            <a:noFill/>
            <a:prstDash val="solid"/>
            <a:miter/>
          </a:ln>
        </p:spPr>
        <p:txBody>
          <a:bodyPr wrap="square" lIns="0" tIns="182880" rIns="0" rtlCol="0" anchor="ctr" anchorCtr="0">
            <a:spAutoFit/>
          </a:bodyPr>
          <a:lstStyle/>
          <a:p>
            <a:pPr defTabSz="2174212" hangingPunct="1">
              <a:lnSpc>
                <a:spcPct val="90000"/>
              </a:lnSpc>
              <a:defRPr/>
            </a:pP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El empleado accederá a un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mundo virtual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que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recreará parcialmente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la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ciudad financiera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del Grupo Santander aterrizando en el exterior del edificio Faro.</a:t>
            </a:r>
          </a:p>
        </p:txBody>
      </p:sp>
      <p:sp>
        <p:nvSpPr>
          <p:cNvPr id="601" name="Chevron 524">
            <a:extLst>
              <a:ext uri="{FF2B5EF4-FFF2-40B4-BE49-F238E27FC236}">
                <a16:creationId xmlns:a16="http://schemas.microsoft.com/office/drawing/2014/main" id="{36B554B6-8F59-A34F-ECC8-9189F238F4CB}"/>
              </a:ext>
            </a:extLst>
          </p:cNvPr>
          <p:cNvSpPr/>
          <p:nvPr/>
        </p:nvSpPr>
        <p:spPr>
          <a:xfrm flipH="1">
            <a:off x="19741943" y="7289386"/>
            <a:ext cx="542728" cy="1600984"/>
          </a:xfrm>
          <a:prstGeom prst="chevron">
            <a:avLst>
              <a:gd name="adj" fmla="val 50392"/>
            </a:avLst>
          </a:prstGeom>
          <a:solidFill>
            <a:sysClr val="window" lastClr="FFFFFF"/>
          </a:solidFill>
          <a:ln w="4708" cap="flat">
            <a:noFill/>
            <a:prstDash val="solid"/>
            <a:miter/>
          </a:ln>
        </p:spPr>
        <p:txBody>
          <a:bodyPr lIns="0" tIns="182880" rIns="365760" rtlCol="0" anchor="t"/>
          <a:lstStyle/>
          <a:p>
            <a:pPr marL="457200" marR="0" lvl="0" indent="-45720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02" name="Chevron 531">
            <a:extLst>
              <a:ext uri="{FF2B5EF4-FFF2-40B4-BE49-F238E27FC236}">
                <a16:creationId xmlns:a16="http://schemas.microsoft.com/office/drawing/2014/main" id="{D89BD9C5-A036-6CBE-E66C-198AD3C401D2}"/>
              </a:ext>
            </a:extLst>
          </p:cNvPr>
          <p:cNvSpPr/>
          <p:nvPr/>
        </p:nvSpPr>
        <p:spPr>
          <a:xfrm flipH="1">
            <a:off x="14363042" y="7289386"/>
            <a:ext cx="542728" cy="1600984"/>
          </a:xfrm>
          <a:prstGeom prst="chevron">
            <a:avLst>
              <a:gd name="adj" fmla="val 50392"/>
            </a:avLst>
          </a:prstGeom>
          <a:solidFill>
            <a:sysClr val="window" lastClr="FFFFFF"/>
          </a:solidFill>
          <a:ln w="4708" cap="flat">
            <a:noFill/>
            <a:prstDash val="solid"/>
            <a:miter/>
          </a:ln>
        </p:spPr>
        <p:txBody>
          <a:bodyPr lIns="0" tIns="182880" rIns="365760" rtlCol="0" anchor="t"/>
          <a:lstStyle/>
          <a:p>
            <a:pPr marL="457200" marR="0" lvl="0" indent="-45720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03" name="Chevron 532">
            <a:extLst>
              <a:ext uri="{FF2B5EF4-FFF2-40B4-BE49-F238E27FC236}">
                <a16:creationId xmlns:a16="http://schemas.microsoft.com/office/drawing/2014/main" id="{B9A206A0-B088-078B-189B-5D6A1487300B}"/>
              </a:ext>
            </a:extLst>
          </p:cNvPr>
          <p:cNvSpPr/>
          <p:nvPr/>
        </p:nvSpPr>
        <p:spPr>
          <a:xfrm flipH="1">
            <a:off x="8606018" y="7289386"/>
            <a:ext cx="542728" cy="1600984"/>
          </a:xfrm>
          <a:prstGeom prst="chevron">
            <a:avLst>
              <a:gd name="adj" fmla="val 50392"/>
            </a:avLst>
          </a:prstGeom>
          <a:solidFill>
            <a:sysClr val="window" lastClr="FFFFFF"/>
          </a:solidFill>
          <a:ln w="4708" cap="flat">
            <a:noFill/>
            <a:prstDash val="solid"/>
            <a:miter/>
          </a:ln>
        </p:spPr>
        <p:txBody>
          <a:bodyPr lIns="0" tIns="182880" rIns="365760" rtlCol="0" anchor="t"/>
          <a:lstStyle/>
          <a:p>
            <a:pPr marL="457200" marR="0" lvl="0" indent="-45720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04" name="Chevron 533">
            <a:extLst>
              <a:ext uri="{FF2B5EF4-FFF2-40B4-BE49-F238E27FC236}">
                <a16:creationId xmlns:a16="http://schemas.microsoft.com/office/drawing/2014/main" id="{D4556188-32F5-2695-6971-7649DC7C4722}"/>
              </a:ext>
            </a:extLst>
          </p:cNvPr>
          <p:cNvSpPr/>
          <p:nvPr/>
        </p:nvSpPr>
        <p:spPr>
          <a:xfrm flipH="1">
            <a:off x="2836038" y="7289386"/>
            <a:ext cx="542728" cy="1600984"/>
          </a:xfrm>
          <a:prstGeom prst="chevron">
            <a:avLst>
              <a:gd name="adj" fmla="val 50392"/>
            </a:avLst>
          </a:prstGeom>
          <a:solidFill>
            <a:sysClr val="window" lastClr="FFFFFF"/>
          </a:solidFill>
          <a:ln w="4708" cap="flat">
            <a:noFill/>
            <a:prstDash val="solid"/>
            <a:miter/>
          </a:ln>
        </p:spPr>
        <p:txBody>
          <a:bodyPr lIns="0" tIns="182880" rIns="365760" rtlCol="0" anchor="t"/>
          <a:lstStyle/>
          <a:p>
            <a:pPr marL="457200" marR="0" lvl="0" indent="-45720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05" name="Chevron 535">
            <a:extLst>
              <a:ext uri="{FF2B5EF4-FFF2-40B4-BE49-F238E27FC236}">
                <a16:creationId xmlns:a16="http://schemas.microsoft.com/office/drawing/2014/main" id="{F916E898-78EA-B78B-7247-3B4333A2C0C8}"/>
              </a:ext>
            </a:extLst>
          </p:cNvPr>
          <p:cNvSpPr/>
          <p:nvPr/>
        </p:nvSpPr>
        <p:spPr>
          <a:xfrm rot="10800000" flipH="1">
            <a:off x="17174910" y="3887142"/>
            <a:ext cx="542728" cy="1600984"/>
          </a:xfrm>
          <a:prstGeom prst="chevron">
            <a:avLst>
              <a:gd name="adj" fmla="val 50392"/>
            </a:avLst>
          </a:prstGeom>
          <a:solidFill>
            <a:sysClr val="window" lastClr="FFFFFF"/>
          </a:solidFill>
          <a:ln w="4708" cap="flat">
            <a:noFill/>
            <a:prstDash val="solid"/>
            <a:miter/>
          </a:ln>
        </p:spPr>
        <p:txBody>
          <a:bodyPr lIns="0" tIns="182880" rIns="365760" rtlCol="0" anchor="t"/>
          <a:lstStyle/>
          <a:p>
            <a:pPr marL="457200" marR="0" lvl="0" indent="-45720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07" name="Chevron 537">
            <a:extLst>
              <a:ext uri="{FF2B5EF4-FFF2-40B4-BE49-F238E27FC236}">
                <a16:creationId xmlns:a16="http://schemas.microsoft.com/office/drawing/2014/main" id="{290D5AA2-E559-F827-306B-71CA86E0CFE9}"/>
              </a:ext>
            </a:extLst>
          </p:cNvPr>
          <p:cNvSpPr/>
          <p:nvPr/>
        </p:nvSpPr>
        <p:spPr>
          <a:xfrm rot="10800000" flipH="1">
            <a:off x="11392085" y="3887142"/>
            <a:ext cx="542728" cy="1600984"/>
          </a:xfrm>
          <a:prstGeom prst="chevron">
            <a:avLst>
              <a:gd name="adj" fmla="val 50392"/>
            </a:avLst>
          </a:prstGeom>
          <a:solidFill>
            <a:sysClr val="window" lastClr="FFFFFF"/>
          </a:solidFill>
          <a:ln w="4708" cap="flat">
            <a:noFill/>
            <a:prstDash val="solid"/>
            <a:miter/>
          </a:ln>
        </p:spPr>
        <p:txBody>
          <a:bodyPr lIns="0" tIns="182880" rIns="365760" rtlCol="0" anchor="t"/>
          <a:lstStyle/>
          <a:p>
            <a:pPr marL="457200" marR="0" lvl="0" indent="-45720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08" name="Chevron 538">
            <a:extLst>
              <a:ext uri="{FF2B5EF4-FFF2-40B4-BE49-F238E27FC236}">
                <a16:creationId xmlns:a16="http://schemas.microsoft.com/office/drawing/2014/main" id="{35D1B17B-678A-70A3-AC4F-516BE5F5616A}"/>
              </a:ext>
            </a:extLst>
          </p:cNvPr>
          <p:cNvSpPr/>
          <p:nvPr/>
        </p:nvSpPr>
        <p:spPr>
          <a:xfrm rot="10800000" flipH="1">
            <a:off x="5993979" y="3887142"/>
            <a:ext cx="542728" cy="1600984"/>
          </a:xfrm>
          <a:prstGeom prst="chevron">
            <a:avLst>
              <a:gd name="adj" fmla="val 50392"/>
            </a:avLst>
          </a:prstGeom>
          <a:solidFill>
            <a:sysClr val="window" lastClr="FFFFFF"/>
          </a:solidFill>
          <a:ln w="4708" cap="flat">
            <a:noFill/>
            <a:prstDash val="solid"/>
            <a:miter/>
          </a:ln>
        </p:spPr>
        <p:txBody>
          <a:bodyPr lIns="0" tIns="182880" rIns="365760" rtlCol="0" anchor="t"/>
          <a:lstStyle/>
          <a:p>
            <a:pPr marL="457200" marR="0" lvl="0" indent="-45720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13" name="Chevron 544">
            <a:extLst>
              <a:ext uri="{FF2B5EF4-FFF2-40B4-BE49-F238E27FC236}">
                <a16:creationId xmlns:a16="http://schemas.microsoft.com/office/drawing/2014/main" id="{D5581FBF-8586-AC6F-1716-3558E4ED2275}"/>
              </a:ext>
            </a:extLst>
          </p:cNvPr>
          <p:cNvSpPr/>
          <p:nvPr/>
        </p:nvSpPr>
        <p:spPr>
          <a:xfrm rot="10800000" flipH="1">
            <a:off x="10153110" y="10691632"/>
            <a:ext cx="542728" cy="1600984"/>
          </a:xfrm>
          <a:prstGeom prst="chevron">
            <a:avLst>
              <a:gd name="adj" fmla="val 50392"/>
            </a:avLst>
          </a:prstGeom>
          <a:solidFill>
            <a:sysClr val="window" lastClr="FFFFFF"/>
          </a:solidFill>
          <a:ln w="4708" cap="flat">
            <a:noFill/>
            <a:prstDash val="solid"/>
            <a:miter/>
          </a:ln>
        </p:spPr>
        <p:txBody>
          <a:bodyPr lIns="0" tIns="182880" rIns="365760" rtlCol="0" anchor="t"/>
          <a:lstStyle/>
          <a:p>
            <a:pPr marL="457200" marR="0" lvl="0" indent="-45720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14" name="Chevron 545">
            <a:extLst>
              <a:ext uri="{FF2B5EF4-FFF2-40B4-BE49-F238E27FC236}">
                <a16:creationId xmlns:a16="http://schemas.microsoft.com/office/drawing/2014/main" id="{C3EC4AD0-F6FB-9910-CB56-4FBE2005CD02}"/>
              </a:ext>
            </a:extLst>
          </p:cNvPr>
          <p:cNvSpPr/>
          <p:nvPr/>
        </p:nvSpPr>
        <p:spPr>
          <a:xfrm rot="10800000" flipH="1">
            <a:off x="5685612" y="10691632"/>
            <a:ext cx="542728" cy="1600984"/>
          </a:xfrm>
          <a:prstGeom prst="chevron">
            <a:avLst>
              <a:gd name="adj" fmla="val 50392"/>
            </a:avLst>
          </a:prstGeom>
          <a:solidFill>
            <a:sysClr val="window" lastClr="FFFFFF"/>
          </a:solidFill>
          <a:ln w="4708" cap="flat">
            <a:noFill/>
            <a:prstDash val="solid"/>
            <a:miter/>
          </a:ln>
        </p:spPr>
        <p:txBody>
          <a:bodyPr lIns="0" tIns="182880" rIns="365760" rtlCol="0" anchor="t"/>
          <a:lstStyle/>
          <a:p>
            <a:pPr marL="457200" marR="0" lvl="0" indent="-45720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15" name="Chevron 546">
            <a:extLst>
              <a:ext uri="{FF2B5EF4-FFF2-40B4-BE49-F238E27FC236}">
                <a16:creationId xmlns:a16="http://schemas.microsoft.com/office/drawing/2014/main" id="{E4CB3497-D586-F4E9-E1F7-EC7FC5422B0D}"/>
              </a:ext>
            </a:extLst>
          </p:cNvPr>
          <p:cNvSpPr/>
          <p:nvPr/>
        </p:nvSpPr>
        <p:spPr>
          <a:xfrm rot="10800000" flipH="1">
            <a:off x="14166768" y="10691632"/>
            <a:ext cx="542728" cy="1600984"/>
          </a:xfrm>
          <a:prstGeom prst="chevron">
            <a:avLst>
              <a:gd name="adj" fmla="val 50392"/>
            </a:avLst>
          </a:prstGeom>
          <a:solidFill>
            <a:sysClr val="window" lastClr="FFFFFF"/>
          </a:solidFill>
          <a:ln w="4708" cap="flat">
            <a:noFill/>
            <a:prstDash val="solid"/>
            <a:miter/>
          </a:ln>
        </p:spPr>
        <p:txBody>
          <a:bodyPr lIns="0" tIns="182880" rIns="365760" rtlCol="0" anchor="t"/>
          <a:lstStyle/>
          <a:p>
            <a:pPr marL="457200" marR="0" lvl="0" indent="-45720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17" name="Chevron 548">
            <a:extLst>
              <a:ext uri="{FF2B5EF4-FFF2-40B4-BE49-F238E27FC236}">
                <a16:creationId xmlns:a16="http://schemas.microsoft.com/office/drawing/2014/main" id="{6C8F31C1-6C60-25C0-FEE7-CAC7E1DBD11E}"/>
              </a:ext>
            </a:extLst>
          </p:cNvPr>
          <p:cNvSpPr/>
          <p:nvPr/>
        </p:nvSpPr>
        <p:spPr>
          <a:xfrm rot="10800000" flipH="1">
            <a:off x="18192786" y="10691632"/>
            <a:ext cx="542728" cy="1600984"/>
          </a:xfrm>
          <a:prstGeom prst="chevron">
            <a:avLst>
              <a:gd name="adj" fmla="val 50392"/>
            </a:avLst>
          </a:prstGeom>
          <a:solidFill>
            <a:sysClr val="window" lastClr="FFFFFF"/>
          </a:solidFill>
          <a:ln w="4708" cap="flat">
            <a:noFill/>
            <a:prstDash val="solid"/>
            <a:miter/>
          </a:ln>
        </p:spPr>
        <p:txBody>
          <a:bodyPr lIns="0" tIns="182880" rIns="365760" rtlCol="0" anchor="t"/>
          <a:lstStyle/>
          <a:p>
            <a:pPr marL="457200" marR="0" lvl="0" indent="-45720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29" name="Elipse 628">
            <a:extLst>
              <a:ext uri="{FF2B5EF4-FFF2-40B4-BE49-F238E27FC236}">
                <a16:creationId xmlns:a16="http://schemas.microsoft.com/office/drawing/2014/main" id="{EE0DB1E1-558D-ED64-E99F-C1218045B215}"/>
              </a:ext>
            </a:extLst>
          </p:cNvPr>
          <p:cNvSpPr>
            <a:spLocks noChangeAspect="1"/>
          </p:cNvSpPr>
          <p:nvPr/>
        </p:nvSpPr>
        <p:spPr>
          <a:xfrm>
            <a:off x="558804" y="3291934"/>
            <a:ext cx="575732" cy="57705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1</a:t>
            </a:r>
          </a:p>
        </p:txBody>
      </p:sp>
      <p:sp>
        <p:nvSpPr>
          <p:cNvPr id="630" name="Elipse 629">
            <a:extLst>
              <a:ext uri="{FF2B5EF4-FFF2-40B4-BE49-F238E27FC236}">
                <a16:creationId xmlns:a16="http://schemas.microsoft.com/office/drawing/2014/main" id="{C9E9E90A-C8F2-8BB3-D907-884FDE833CEA}"/>
              </a:ext>
            </a:extLst>
          </p:cNvPr>
          <p:cNvSpPr>
            <a:spLocks noChangeAspect="1"/>
          </p:cNvSpPr>
          <p:nvPr/>
        </p:nvSpPr>
        <p:spPr>
          <a:xfrm>
            <a:off x="6165010" y="3291934"/>
            <a:ext cx="575732" cy="57705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2</a:t>
            </a:r>
          </a:p>
        </p:txBody>
      </p:sp>
      <p:sp>
        <p:nvSpPr>
          <p:cNvPr id="631" name="Elipse 630">
            <a:extLst>
              <a:ext uri="{FF2B5EF4-FFF2-40B4-BE49-F238E27FC236}">
                <a16:creationId xmlns:a16="http://schemas.microsoft.com/office/drawing/2014/main" id="{7539F728-02E2-8D90-8703-18FA4C37CCF4}"/>
              </a:ext>
            </a:extLst>
          </p:cNvPr>
          <p:cNvSpPr>
            <a:spLocks noChangeAspect="1"/>
          </p:cNvSpPr>
          <p:nvPr/>
        </p:nvSpPr>
        <p:spPr>
          <a:xfrm>
            <a:off x="11566685" y="3291934"/>
            <a:ext cx="575732" cy="57705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3</a:t>
            </a:r>
          </a:p>
        </p:txBody>
      </p:sp>
      <p:sp>
        <p:nvSpPr>
          <p:cNvPr id="632" name="Elipse 631">
            <a:extLst>
              <a:ext uri="{FF2B5EF4-FFF2-40B4-BE49-F238E27FC236}">
                <a16:creationId xmlns:a16="http://schemas.microsoft.com/office/drawing/2014/main" id="{D747AC02-1ED0-9BC8-1962-65DEC8F68857}"/>
              </a:ext>
            </a:extLst>
          </p:cNvPr>
          <p:cNvSpPr>
            <a:spLocks noChangeAspect="1"/>
          </p:cNvSpPr>
          <p:nvPr/>
        </p:nvSpPr>
        <p:spPr>
          <a:xfrm>
            <a:off x="17402601" y="3291934"/>
            <a:ext cx="575732" cy="57705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4</a:t>
            </a:r>
          </a:p>
        </p:txBody>
      </p:sp>
      <p:sp>
        <p:nvSpPr>
          <p:cNvPr id="633" name="Elipse 632">
            <a:extLst>
              <a:ext uri="{FF2B5EF4-FFF2-40B4-BE49-F238E27FC236}">
                <a16:creationId xmlns:a16="http://schemas.microsoft.com/office/drawing/2014/main" id="{4769AA23-5374-A52A-02B2-B58B93A3A532}"/>
              </a:ext>
            </a:extLst>
          </p:cNvPr>
          <p:cNvSpPr>
            <a:spLocks noChangeAspect="1"/>
          </p:cNvSpPr>
          <p:nvPr/>
        </p:nvSpPr>
        <p:spPr>
          <a:xfrm>
            <a:off x="14782657" y="6900721"/>
            <a:ext cx="575732" cy="57705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5</a:t>
            </a:r>
          </a:p>
        </p:txBody>
      </p:sp>
      <p:sp>
        <p:nvSpPr>
          <p:cNvPr id="634" name="Elipse 633">
            <a:extLst>
              <a:ext uri="{FF2B5EF4-FFF2-40B4-BE49-F238E27FC236}">
                <a16:creationId xmlns:a16="http://schemas.microsoft.com/office/drawing/2014/main" id="{1E70299C-8F4C-9ECB-F638-DEFA9DEDCCF7}"/>
              </a:ext>
            </a:extLst>
          </p:cNvPr>
          <p:cNvSpPr>
            <a:spLocks noChangeAspect="1"/>
          </p:cNvSpPr>
          <p:nvPr/>
        </p:nvSpPr>
        <p:spPr>
          <a:xfrm>
            <a:off x="8715197" y="6900721"/>
            <a:ext cx="575732" cy="57705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6</a:t>
            </a:r>
          </a:p>
        </p:txBody>
      </p:sp>
      <p:sp>
        <p:nvSpPr>
          <p:cNvPr id="635" name="Elipse 634">
            <a:extLst>
              <a:ext uri="{FF2B5EF4-FFF2-40B4-BE49-F238E27FC236}">
                <a16:creationId xmlns:a16="http://schemas.microsoft.com/office/drawing/2014/main" id="{795B5D2B-CA5B-09B1-9254-BE4403B7DA95}"/>
              </a:ext>
            </a:extLst>
          </p:cNvPr>
          <p:cNvSpPr>
            <a:spLocks noChangeAspect="1"/>
          </p:cNvSpPr>
          <p:nvPr/>
        </p:nvSpPr>
        <p:spPr>
          <a:xfrm>
            <a:off x="3237571" y="6900721"/>
            <a:ext cx="575732" cy="57705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7</a:t>
            </a:r>
          </a:p>
        </p:txBody>
      </p:sp>
      <p:sp>
        <p:nvSpPr>
          <p:cNvPr id="636" name="Elipse 635">
            <a:extLst>
              <a:ext uri="{FF2B5EF4-FFF2-40B4-BE49-F238E27FC236}">
                <a16:creationId xmlns:a16="http://schemas.microsoft.com/office/drawing/2014/main" id="{89AB31AE-C0BB-EFF6-2EBE-CE31FAE4F70D}"/>
              </a:ext>
            </a:extLst>
          </p:cNvPr>
          <p:cNvSpPr>
            <a:spLocks noChangeAspect="1"/>
          </p:cNvSpPr>
          <p:nvPr/>
        </p:nvSpPr>
        <p:spPr>
          <a:xfrm>
            <a:off x="531703" y="9207112"/>
            <a:ext cx="575732" cy="57705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8</a:t>
            </a:r>
          </a:p>
        </p:txBody>
      </p:sp>
      <p:sp>
        <p:nvSpPr>
          <p:cNvPr id="637" name="Elipse 636">
            <a:extLst>
              <a:ext uri="{FF2B5EF4-FFF2-40B4-BE49-F238E27FC236}">
                <a16:creationId xmlns:a16="http://schemas.microsoft.com/office/drawing/2014/main" id="{D3527495-2201-A1B4-8760-96E492E31065}"/>
              </a:ext>
            </a:extLst>
          </p:cNvPr>
          <p:cNvSpPr>
            <a:spLocks noChangeAspect="1"/>
          </p:cNvSpPr>
          <p:nvPr/>
        </p:nvSpPr>
        <p:spPr>
          <a:xfrm>
            <a:off x="5860063" y="10194743"/>
            <a:ext cx="575732" cy="57705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9</a:t>
            </a:r>
          </a:p>
        </p:txBody>
      </p:sp>
      <p:sp>
        <p:nvSpPr>
          <p:cNvPr id="638" name="Elipse 637">
            <a:extLst>
              <a:ext uri="{FF2B5EF4-FFF2-40B4-BE49-F238E27FC236}">
                <a16:creationId xmlns:a16="http://schemas.microsoft.com/office/drawing/2014/main" id="{167D6FFB-D0FB-3FC0-1365-F1D15C05A552}"/>
              </a:ext>
            </a:extLst>
          </p:cNvPr>
          <p:cNvSpPr>
            <a:spLocks noChangeAspect="1"/>
          </p:cNvSpPr>
          <p:nvPr/>
        </p:nvSpPr>
        <p:spPr>
          <a:xfrm>
            <a:off x="10347445" y="10194743"/>
            <a:ext cx="575732" cy="57705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10</a:t>
            </a:r>
          </a:p>
        </p:txBody>
      </p:sp>
      <p:sp>
        <p:nvSpPr>
          <p:cNvPr id="639" name="Elipse 638">
            <a:extLst>
              <a:ext uri="{FF2B5EF4-FFF2-40B4-BE49-F238E27FC236}">
                <a16:creationId xmlns:a16="http://schemas.microsoft.com/office/drawing/2014/main" id="{609CBCF1-F6A4-502F-8BC9-E752E2A0E457}"/>
              </a:ext>
            </a:extLst>
          </p:cNvPr>
          <p:cNvSpPr>
            <a:spLocks noChangeAspect="1"/>
          </p:cNvSpPr>
          <p:nvPr/>
        </p:nvSpPr>
        <p:spPr>
          <a:xfrm>
            <a:off x="14317661" y="10194743"/>
            <a:ext cx="575732" cy="57705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11</a:t>
            </a:r>
          </a:p>
        </p:txBody>
      </p:sp>
      <p:sp>
        <p:nvSpPr>
          <p:cNvPr id="640" name="Elipse 639">
            <a:extLst>
              <a:ext uri="{FF2B5EF4-FFF2-40B4-BE49-F238E27FC236}">
                <a16:creationId xmlns:a16="http://schemas.microsoft.com/office/drawing/2014/main" id="{B1F3D674-24A6-1988-7630-C254E635CDCC}"/>
              </a:ext>
            </a:extLst>
          </p:cNvPr>
          <p:cNvSpPr>
            <a:spLocks noChangeAspect="1"/>
          </p:cNvSpPr>
          <p:nvPr/>
        </p:nvSpPr>
        <p:spPr>
          <a:xfrm>
            <a:off x="18595054" y="10194743"/>
            <a:ext cx="575732" cy="57705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12</a:t>
            </a:r>
          </a:p>
        </p:txBody>
      </p:sp>
      <p:sp>
        <p:nvSpPr>
          <p:cNvPr id="641" name="Rectangle 476">
            <a:extLst>
              <a:ext uri="{FF2B5EF4-FFF2-40B4-BE49-F238E27FC236}">
                <a16:creationId xmlns:a16="http://schemas.microsoft.com/office/drawing/2014/main" id="{8B53352E-2794-C6D7-8B0D-F5A1DEE827A4}"/>
              </a:ext>
            </a:extLst>
          </p:cNvPr>
          <p:cNvSpPr/>
          <p:nvPr/>
        </p:nvSpPr>
        <p:spPr>
          <a:xfrm>
            <a:off x="6819707" y="3894804"/>
            <a:ext cx="4291451" cy="1479636"/>
          </a:xfrm>
          <a:prstGeom prst="rect">
            <a:avLst/>
          </a:prstGeom>
          <a:noFill/>
          <a:ln w="4708" cap="flat">
            <a:noFill/>
            <a:prstDash val="solid"/>
            <a:miter/>
          </a:ln>
        </p:spPr>
        <p:txBody>
          <a:bodyPr wrap="square" lIns="0" tIns="182880" rIns="0" rtlCol="0" anchor="ctr" anchorCtr="0">
            <a:spAutoFit/>
          </a:bodyPr>
          <a:lstStyle/>
          <a:p>
            <a:pPr defTabSz="2174212" hangingPunct="1">
              <a:lnSpc>
                <a:spcPct val="90000"/>
              </a:lnSpc>
              <a:defRPr/>
            </a:pP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Configurará su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avatar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y, a continuación, será recibido por un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asistente virtual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que le dará la bienvenida a la ciudad virtual del Santander y explicará en qué consiste la experiencia.</a:t>
            </a:r>
            <a:endParaRPr lang="en-GB" sz="2000" kern="1200" spc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42" name="Rectangle 476">
            <a:extLst>
              <a:ext uri="{FF2B5EF4-FFF2-40B4-BE49-F238E27FC236}">
                <a16:creationId xmlns:a16="http://schemas.microsoft.com/office/drawing/2014/main" id="{6F8E4742-63FD-81E0-864B-361743130CFE}"/>
              </a:ext>
            </a:extLst>
          </p:cNvPr>
          <p:cNvSpPr/>
          <p:nvPr/>
        </p:nvSpPr>
        <p:spPr>
          <a:xfrm>
            <a:off x="12279789" y="3894804"/>
            <a:ext cx="4797567" cy="1479636"/>
          </a:xfrm>
          <a:prstGeom prst="rect">
            <a:avLst/>
          </a:prstGeom>
          <a:noFill/>
          <a:ln w="4708" cap="flat">
            <a:noFill/>
            <a:prstDash val="solid"/>
            <a:miter/>
          </a:ln>
        </p:spPr>
        <p:txBody>
          <a:bodyPr wrap="square" lIns="0" tIns="182880" rIns="0" rtlCol="0" anchor="ctr" anchorCtr="0">
            <a:spAutoFit/>
          </a:bodyPr>
          <a:lstStyle/>
          <a:p>
            <a:pPr defTabSz="2174212" hangingPunct="1">
              <a:lnSpc>
                <a:spcPct val="90000"/>
              </a:lnSpc>
              <a:defRPr/>
            </a:pP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El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asistente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podrá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contestar preguntas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básicas sobre la experiencia (</a:t>
            </a:r>
            <a:r>
              <a:rPr lang="es-ES" sz="1800" kern="100" dirty="0">
                <a:solidFill>
                  <a:schemeClr val="tx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i.e.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cuánto dura, cuantas salas hay o qué ocurre si no apruebo el “</a:t>
            </a:r>
            <a:r>
              <a:rPr lang="es-ES" sz="1800" kern="100" dirty="0" err="1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quizz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”).  El asistente le ofrecerá visitar el interior del edificio Faro.</a:t>
            </a:r>
            <a:endParaRPr lang="en-GB" sz="2000" kern="1200" spc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45" name="CuadroTexto 644">
            <a:extLst>
              <a:ext uri="{FF2B5EF4-FFF2-40B4-BE49-F238E27FC236}">
                <a16:creationId xmlns:a16="http://schemas.microsoft.com/office/drawing/2014/main" id="{B67ADE29-2868-A58C-A1A9-70C51E500C80}"/>
              </a:ext>
            </a:extLst>
          </p:cNvPr>
          <p:cNvSpPr txBox="1"/>
          <p:nvPr/>
        </p:nvSpPr>
        <p:spPr>
          <a:xfrm>
            <a:off x="1169105" y="3369439"/>
            <a:ext cx="4715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u="none" dirty="0">
                <a:solidFill>
                  <a:srgbClr val="EC0000"/>
                </a:solidFill>
              </a:rPr>
              <a:t>Accede  al mundo virtual</a:t>
            </a:r>
            <a:endParaRPr lang="en-GB" sz="2400" b="1" u="none" dirty="0">
              <a:solidFill>
                <a:srgbClr val="EC0000"/>
              </a:solidFill>
            </a:endParaRPr>
          </a:p>
        </p:txBody>
      </p:sp>
      <p:sp>
        <p:nvSpPr>
          <p:cNvPr id="646" name="CuadroTexto 645">
            <a:extLst>
              <a:ext uri="{FF2B5EF4-FFF2-40B4-BE49-F238E27FC236}">
                <a16:creationId xmlns:a16="http://schemas.microsoft.com/office/drawing/2014/main" id="{F2F9BC80-6965-DC46-928C-DE0234A31BA1}"/>
              </a:ext>
            </a:extLst>
          </p:cNvPr>
          <p:cNvSpPr txBox="1"/>
          <p:nvPr/>
        </p:nvSpPr>
        <p:spPr>
          <a:xfrm>
            <a:off x="6750518" y="3369439"/>
            <a:ext cx="5040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u="none" dirty="0">
                <a:solidFill>
                  <a:srgbClr val="EC0000"/>
                </a:solidFill>
              </a:rPr>
              <a:t>Configura tu avatar</a:t>
            </a:r>
            <a:endParaRPr lang="en-GB" sz="2400" b="1" u="none" dirty="0">
              <a:solidFill>
                <a:srgbClr val="EC0000"/>
              </a:solidFill>
            </a:endParaRPr>
          </a:p>
        </p:txBody>
      </p:sp>
      <p:sp>
        <p:nvSpPr>
          <p:cNvPr id="647" name="CuadroTexto 646">
            <a:extLst>
              <a:ext uri="{FF2B5EF4-FFF2-40B4-BE49-F238E27FC236}">
                <a16:creationId xmlns:a16="http://schemas.microsoft.com/office/drawing/2014/main" id="{698AD930-5151-98BD-CF43-ED4815D2A5B5}"/>
              </a:ext>
            </a:extLst>
          </p:cNvPr>
          <p:cNvSpPr txBox="1"/>
          <p:nvPr/>
        </p:nvSpPr>
        <p:spPr>
          <a:xfrm>
            <a:off x="12161866" y="3369439"/>
            <a:ext cx="4686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u="none" dirty="0">
                <a:solidFill>
                  <a:srgbClr val="EC0000"/>
                </a:solidFill>
              </a:rPr>
              <a:t>Accede al Faro</a:t>
            </a:r>
            <a:endParaRPr lang="en-GB" sz="2400" b="1" u="none" dirty="0">
              <a:solidFill>
                <a:srgbClr val="EC0000"/>
              </a:solidFill>
            </a:endParaRPr>
          </a:p>
        </p:txBody>
      </p:sp>
      <p:sp>
        <p:nvSpPr>
          <p:cNvPr id="648" name="Rectangle 476">
            <a:extLst>
              <a:ext uri="{FF2B5EF4-FFF2-40B4-BE49-F238E27FC236}">
                <a16:creationId xmlns:a16="http://schemas.microsoft.com/office/drawing/2014/main" id="{7E97106D-9D62-6730-4A86-A4F12F19450A}"/>
              </a:ext>
            </a:extLst>
          </p:cNvPr>
          <p:cNvSpPr/>
          <p:nvPr/>
        </p:nvSpPr>
        <p:spPr>
          <a:xfrm>
            <a:off x="18015670" y="3894804"/>
            <a:ext cx="3978383" cy="1479636"/>
          </a:xfrm>
          <a:prstGeom prst="rect">
            <a:avLst/>
          </a:prstGeom>
          <a:noFill/>
          <a:ln w="4708" cap="flat">
            <a:noFill/>
            <a:prstDash val="solid"/>
            <a:miter/>
          </a:ln>
        </p:spPr>
        <p:txBody>
          <a:bodyPr wrap="square" lIns="0" tIns="182880" rIns="0" rtlCol="0" anchor="t">
            <a:spAutoFit/>
          </a:bodyPr>
          <a:lstStyle/>
          <a:p>
            <a:pPr defTabSz="2174212" hangingPunct="1">
              <a:lnSpc>
                <a:spcPct val="90000"/>
              </a:lnSpc>
              <a:defRPr/>
            </a:pP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Al acceder al edificio, el empleado verá una recreación del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hall principal del edificio Faro,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donde encontrará contenidos relacionados con la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historia y datos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 la compañía.</a:t>
            </a:r>
            <a:endParaRPr lang="en-GB" sz="2000" kern="1200" spc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51" name="CuadroTexto 650">
            <a:extLst>
              <a:ext uri="{FF2B5EF4-FFF2-40B4-BE49-F238E27FC236}">
                <a16:creationId xmlns:a16="http://schemas.microsoft.com/office/drawing/2014/main" id="{35928FEB-4757-E9B6-0482-2D2DEDF9C0DB}"/>
              </a:ext>
            </a:extLst>
          </p:cNvPr>
          <p:cNvSpPr txBox="1"/>
          <p:nvPr/>
        </p:nvSpPr>
        <p:spPr>
          <a:xfrm>
            <a:off x="18202012" y="3000107"/>
            <a:ext cx="4606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u="none" dirty="0">
                <a:solidFill>
                  <a:srgbClr val="EC0000"/>
                </a:solidFill>
              </a:rPr>
              <a:t>Conoce el Santander: Historia y datos</a:t>
            </a:r>
            <a:endParaRPr lang="en-GB" sz="2400" b="1" u="none" dirty="0">
              <a:solidFill>
                <a:srgbClr val="EC0000"/>
              </a:solidFill>
            </a:endParaRPr>
          </a:p>
        </p:txBody>
      </p:sp>
      <p:sp>
        <p:nvSpPr>
          <p:cNvPr id="652" name="Rectangle 476">
            <a:extLst>
              <a:ext uri="{FF2B5EF4-FFF2-40B4-BE49-F238E27FC236}">
                <a16:creationId xmlns:a16="http://schemas.microsoft.com/office/drawing/2014/main" id="{A3F2E441-559A-1F5E-3F17-7C313364F72B}"/>
              </a:ext>
            </a:extLst>
          </p:cNvPr>
          <p:cNvSpPr/>
          <p:nvPr/>
        </p:nvSpPr>
        <p:spPr>
          <a:xfrm>
            <a:off x="15070504" y="7435800"/>
            <a:ext cx="4609076" cy="1230337"/>
          </a:xfrm>
          <a:prstGeom prst="rect">
            <a:avLst/>
          </a:prstGeom>
          <a:noFill/>
          <a:ln w="4708" cap="flat">
            <a:noFill/>
            <a:prstDash val="solid"/>
            <a:miter/>
          </a:ln>
        </p:spPr>
        <p:txBody>
          <a:bodyPr wrap="square" lIns="0" tIns="182880" rIns="0" rtlCol="0" anchor="ctr" anchorCtr="0">
            <a:spAutoFit/>
          </a:bodyPr>
          <a:lstStyle/>
          <a:p>
            <a:pPr defTabSz="2174212" hangingPunct="1">
              <a:lnSpc>
                <a:spcPct val="90000"/>
              </a:lnSpc>
              <a:defRPr/>
            </a:pP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Desde aquí, el empleado podrá acceder a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diferentes plantas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, con espacios estándar de una oficina con el branding del Santander.</a:t>
            </a:r>
            <a:endParaRPr lang="en-GB" sz="2000" kern="1200" spc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53" name="CuadroTexto 652">
            <a:extLst>
              <a:ext uri="{FF2B5EF4-FFF2-40B4-BE49-F238E27FC236}">
                <a16:creationId xmlns:a16="http://schemas.microsoft.com/office/drawing/2014/main" id="{57C04F9D-E058-FF93-F26A-3705656FCD05}"/>
              </a:ext>
            </a:extLst>
          </p:cNvPr>
          <p:cNvSpPr txBox="1"/>
          <p:nvPr/>
        </p:nvSpPr>
        <p:spPr>
          <a:xfrm>
            <a:off x="15379776" y="6763196"/>
            <a:ext cx="4686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u="none" dirty="0">
                <a:solidFill>
                  <a:srgbClr val="EC0000"/>
                </a:solidFill>
              </a:rPr>
              <a:t>Conoce el Santander</a:t>
            </a:r>
            <a:endParaRPr lang="en-GB" sz="2400" b="1" u="none" dirty="0">
              <a:solidFill>
                <a:srgbClr val="EC0000"/>
              </a:solidFill>
            </a:endParaRPr>
          </a:p>
        </p:txBody>
      </p:sp>
      <p:sp>
        <p:nvSpPr>
          <p:cNvPr id="654" name="Rectangle 476">
            <a:extLst>
              <a:ext uri="{FF2B5EF4-FFF2-40B4-BE49-F238E27FC236}">
                <a16:creationId xmlns:a16="http://schemas.microsoft.com/office/drawing/2014/main" id="{74341218-7C4D-F490-A225-C046BE57D0BF}"/>
              </a:ext>
            </a:extLst>
          </p:cNvPr>
          <p:cNvSpPr/>
          <p:nvPr/>
        </p:nvSpPr>
        <p:spPr>
          <a:xfrm>
            <a:off x="9500898" y="7560449"/>
            <a:ext cx="4883109" cy="981038"/>
          </a:xfrm>
          <a:prstGeom prst="rect">
            <a:avLst/>
          </a:prstGeom>
          <a:noFill/>
          <a:ln w="4708" cap="flat">
            <a:noFill/>
            <a:prstDash val="solid"/>
            <a:miter/>
          </a:ln>
        </p:spPr>
        <p:txBody>
          <a:bodyPr wrap="square" lIns="0" tIns="182880" rIns="0" rtlCol="0" anchor="ctr" anchorCtr="0">
            <a:spAutoFit/>
          </a:bodyPr>
          <a:lstStyle/>
          <a:p>
            <a:pPr defTabSz="2174212" hangingPunct="1">
              <a:lnSpc>
                <a:spcPct val="90000"/>
              </a:lnSpc>
              <a:defRPr/>
            </a:pP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En la </a:t>
            </a:r>
            <a:r>
              <a:rPr lang="es-ES" sz="1800" b="1" kern="100" dirty="0">
                <a:solidFill>
                  <a:schemeClr val="tx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lanta 1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se mostrarán contenidos relacionados con la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misión, visión, valores, cultura y comportamiento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 la compañía.</a:t>
            </a:r>
            <a:endParaRPr lang="en-GB" sz="2000" kern="1200" spc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55" name="CuadroTexto 654">
            <a:extLst>
              <a:ext uri="{FF2B5EF4-FFF2-40B4-BE49-F238E27FC236}">
                <a16:creationId xmlns:a16="http://schemas.microsoft.com/office/drawing/2014/main" id="{DA445621-92CF-2BD2-3A45-61E1BC4135B5}"/>
              </a:ext>
            </a:extLst>
          </p:cNvPr>
          <p:cNvSpPr txBox="1"/>
          <p:nvPr/>
        </p:nvSpPr>
        <p:spPr>
          <a:xfrm>
            <a:off x="9669360" y="6393864"/>
            <a:ext cx="4510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u="none" dirty="0">
                <a:solidFill>
                  <a:srgbClr val="EC0000"/>
                </a:solidFill>
              </a:rPr>
              <a:t>Conoce el Santander: Misión y valores</a:t>
            </a:r>
            <a:endParaRPr lang="en-GB" sz="2400" b="1" u="none" dirty="0">
              <a:solidFill>
                <a:srgbClr val="EC0000"/>
              </a:solidFill>
            </a:endParaRPr>
          </a:p>
        </p:txBody>
      </p:sp>
      <p:sp>
        <p:nvSpPr>
          <p:cNvPr id="656" name="Rectangle 476">
            <a:extLst>
              <a:ext uri="{FF2B5EF4-FFF2-40B4-BE49-F238E27FC236}">
                <a16:creationId xmlns:a16="http://schemas.microsoft.com/office/drawing/2014/main" id="{B0C5B080-BBF0-99FC-A3FB-62D7815A4305}"/>
              </a:ext>
            </a:extLst>
          </p:cNvPr>
          <p:cNvSpPr/>
          <p:nvPr/>
        </p:nvSpPr>
        <p:spPr>
          <a:xfrm>
            <a:off x="4010307" y="7560449"/>
            <a:ext cx="4229716" cy="981038"/>
          </a:xfrm>
          <a:prstGeom prst="rect">
            <a:avLst/>
          </a:prstGeom>
          <a:noFill/>
          <a:ln w="4708" cap="flat">
            <a:noFill/>
            <a:prstDash val="solid"/>
            <a:miter/>
          </a:ln>
        </p:spPr>
        <p:txBody>
          <a:bodyPr wrap="square" lIns="0" tIns="182880" rIns="0" rtlCol="0" anchor="ctr" anchorCtr="0">
            <a:spAutoFit/>
          </a:bodyPr>
          <a:lstStyle/>
          <a:p>
            <a:pPr defTabSz="2174212" hangingPunct="1">
              <a:lnSpc>
                <a:spcPct val="90000"/>
              </a:lnSpc>
              <a:defRPr/>
            </a:pP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En la </a:t>
            </a:r>
            <a:r>
              <a:rPr lang="es-ES" sz="1800" b="1" kern="100" dirty="0">
                <a:solidFill>
                  <a:schemeClr val="tx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lanta 2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se mostrarán contenidos relacionados con la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sostenibilidad, banca responsable y diversidad.</a:t>
            </a:r>
            <a:endParaRPr lang="en-GB" sz="2000" b="1" kern="1200" spc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57" name="CuadroTexto 656">
            <a:extLst>
              <a:ext uri="{FF2B5EF4-FFF2-40B4-BE49-F238E27FC236}">
                <a16:creationId xmlns:a16="http://schemas.microsoft.com/office/drawing/2014/main" id="{5D2F4723-78D0-889F-E2F6-5B8A898BC7D0}"/>
              </a:ext>
            </a:extLst>
          </p:cNvPr>
          <p:cNvSpPr txBox="1"/>
          <p:nvPr/>
        </p:nvSpPr>
        <p:spPr>
          <a:xfrm>
            <a:off x="3862312" y="6393864"/>
            <a:ext cx="5077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u="none" dirty="0">
                <a:solidFill>
                  <a:srgbClr val="EC0000"/>
                </a:solidFill>
              </a:rPr>
              <a:t>Conoce el Santander : Sostenibilidad, diversidad…</a:t>
            </a:r>
            <a:endParaRPr lang="en-GB" sz="2400" b="1" u="none" dirty="0">
              <a:solidFill>
                <a:srgbClr val="EC0000"/>
              </a:solidFill>
            </a:endParaRPr>
          </a:p>
        </p:txBody>
      </p:sp>
      <p:sp>
        <p:nvSpPr>
          <p:cNvPr id="660" name="Rectangle 476">
            <a:extLst>
              <a:ext uri="{FF2B5EF4-FFF2-40B4-BE49-F238E27FC236}">
                <a16:creationId xmlns:a16="http://schemas.microsoft.com/office/drawing/2014/main" id="{796F1765-31C3-950D-1338-80429E3F220E}"/>
              </a:ext>
            </a:extLst>
          </p:cNvPr>
          <p:cNvSpPr/>
          <p:nvPr/>
        </p:nvSpPr>
        <p:spPr>
          <a:xfrm>
            <a:off x="2102563" y="10713238"/>
            <a:ext cx="3600191" cy="1230337"/>
          </a:xfrm>
          <a:prstGeom prst="rect">
            <a:avLst/>
          </a:prstGeom>
          <a:noFill/>
          <a:ln w="4708" cap="flat">
            <a:noFill/>
            <a:prstDash val="solid"/>
            <a:miter/>
          </a:ln>
        </p:spPr>
        <p:txBody>
          <a:bodyPr wrap="square" lIns="0" tIns="182880" rIns="0" rtlCol="0" anchor="ctr" anchorCtr="0">
            <a:spAutoFit/>
          </a:bodyPr>
          <a:lstStyle/>
          <a:p>
            <a:pPr defTabSz="2174212" hangingPunct="1">
              <a:lnSpc>
                <a:spcPct val="90000"/>
              </a:lnSpc>
              <a:defRPr/>
            </a:pP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El empleado accederá a los contenidos, sean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presentaciones, videos, infografías o imágenes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mediante interacciones sencillas.</a:t>
            </a:r>
            <a:endParaRPr lang="en-GB" sz="2000" b="1" kern="1200" spc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61" name="CuadroTexto 660">
            <a:extLst>
              <a:ext uri="{FF2B5EF4-FFF2-40B4-BE49-F238E27FC236}">
                <a16:creationId xmlns:a16="http://schemas.microsoft.com/office/drawing/2014/main" id="{6BCA0DB6-9BBC-1A59-2D16-2523919263D6}"/>
              </a:ext>
            </a:extLst>
          </p:cNvPr>
          <p:cNvSpPr txBox="1"/>
          <p:nvPr/>
        </p:nvSpPr>
        <p:spPr>
          <a:xfrm>
            <a:off x="1187601" y="9525673"/>
            <a:ext cx="34078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u="none" dirty="0">
                <a:solidFill>
                  <a:srgbClr val="EC0000"/>
                </a:solidFill>
              </a:rPr>
              <a:t>Conoce el Santander : Contenidos</a:t>
            </a:r>
            <a:endParaRPr lang="en-GB" sz="2400" b="1" u="none" dirty="0">
              <a:solidFill>
                <a:srgbClr val="EC0000"/>
              </a:solidFill>
            </a:endParaRPr>
          </a:p>
        </p:txBody>
      </p:sp>
      <p:sp>
        <p:nvSpPr>
          <p:cNvPr id="662" name="Flecha: pentágono 661">
            <a:extLst>
              <a:ext uri="{FF2B5EF4-FFF2-40B4-BE49-F238E27FC236}">
                <a16:creationId xmlns:a16="http://schemas.microsoft.com/office/drawing/2014/main" id="{D1AF5B87-5461-2926-DFFB-E8FC39B6466B}"/>
              </a:ext>
            </a:extLst>
          </p:cNvPr>
          <p:cNvSpPr/>
          <p:nvPr/>
        </p:nvSpPr>
        <p:spPr>
          <a:xfrm>
            <a:off x="20975226" y="1768713"/>
            <a:ext cx="2808000" cy="595035"/>
          </a:xfrm>
          <a:prstGeom prst="homePlate">
            <a:avLst>
              <a:gd name="adj" fmla="val 17189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600" b="1" spc="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  <a:sym typeface="Helvetica Neue Medium"/>
              </a:rPr>
              <a:t>Etapa 2: Realidad aumentada (AR)</a:t>
            </a:r>
          </a:p>
        </p:txBody>
      </p:sp>
      <p:sp>
        <p:nvSpPr>
          <p:cNvPr id="663" name="Flecha: pentágono 662">
            <a:extLst>
              <a:ext uri="{FF2B5EF4-FFF2-40B4-BE49-F238E27FC236}">
                <a16:creationId xmlns:a16="http://schemas.microsoft.com/office/drawing/2014/main" id="{C9654C09-DFD3-6BA5-ABE7-A537ECE68580}"/>
              </a:ext>
            </a:extLst>
          </p:cNvPr>
          <p:cNvSpPr>
            <a:spLocks/>
          </p:cNvSpPr>
          <p:nvPr/>
        </p:nvSpPr>
        <p:spPr>
          <a:xfrm>
            <a:off x="18045400" y="1706231"/>
            <a:ext cx="2808000" cy="720000"/>
          </a:xfrm>
          <a:prstGeom prst="homePlate">
            <a:avLst>
              <a:gd name="adj" fmla="val 17189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Etapa 1: Mund</a:t>
            </a:r>
            <a:r>
              <a:rPr lang="es-ES" sz="1600" b="1" spc="0" dirty="0">
                <a:solidFill>
                  <a:schemeClr val="tx1"/>
                </a:solidFill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o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1" spc="0" dirty="0">
                <a:solidFill>
                  <a:schemeClr val="tx1"/>
                </a:solidFill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virtual (VR)</a:t>
            </a:r>
            <a:r>
              <a:rPr kumimoji="0" lang="es-E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Poppins" panose="00000500000000000000" pitchFamily="2" charset="0"/>
                <a:ea typeface="Helvetica Neue Medium"/>
                <a:cs typeface="Poppins" panose="00000500000000000000" pitchFamily="2" charset="0"/>
                <a:sym typeface="Helvetica Neue Medium"/>
              </a:rPr>
              <a:t> </a:t>
            </a:r>
          </a:p>
        </p:txBody>
      </p:sp>
      <p:sp>
        <p:nvSpPr>
          <p:cNvPr id="664" name="Rectangle 476">
            <a:extLst>
              <a:ext uri="{FF2B5EF4-FFF2-40B4-BE49-F238E27FC236}">
                <a16:creationId xmlns:a16="http://schemas.microsoft.com/office/drawing/2014/main" id="{224FFDF1-E091-0432-97A0-CEFD10A32844}"/>
              </a:ext>
            </a:extLst>
          </p:cNvPr>
          <p:cNvSpPr/>
          <p:nvPr/>
        </p:nvSpPr>
        <p:spPr>
          <a:xfrm>
            <a:off x="6471201" y="10688010"/>
            <a:ext cx="3600191" cy="1479636"/>
          </a:xfrm>
          <a:prstGeom prst="rect">
            <a:avLst/>
          </a:prstGeom>
          <a:noFill/>
          <a:ln w="4708" cap="flat">
            <a:noFill/>
            <a:prstDash val="solid"/>
            <a:miter/>
          </a:ln>
        </p:spPr>
        <p:txBody>
          <a:bodyPr wrap="square" lIns="0" tIns="182880" rIns="0" rtlCol="0" anchor="ctr" anchorCtr="0">
            <a:spAutoFit/>
          </a:bodyPr>
          <a:lstStyle/>
          <a:p>
            <a:pPr defTabSz="2174212" hangingPunct="1">
              <a:lnSpc>
                <a:spcPct val="90000"/>
              </a:lnSpc>
              <a:defRPr/>
            </a:pP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En la planta 2, el empleado deberá resolver un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juego tipo “</a:t>
            </a:r>
            <a:r>
              <a:rPr lang="es-ES" sz="1800" b="1" kern="100" dirty="0" err="1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quizz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”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 preguntas y respuestas sobre los contenidos mostrados a lo largo de la experiencia.</a:t>
            </a:r>
            <a:endParaRPr lang="en-GB" sz="2000" b="1" kern="1200" spc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65" name="CuadroTexto 664">
            <a:extLst>
              <a:ext uri="{FF2B5EF4-FFF2-40B4-BE49-F238E27FC236}">
                <a16:creationId xmlns:a16="http://schemas.microsoft.com/office/drawing/2014/main" id="{F0FB52A4-3C81-15AD-EDBF-560BAD0EA8C1}"/>
              </a:ext>
            </a:extLst>
          </p:cNvPr>
          <p:cNvSpPr txBox="1"/>
          <p:nvPr/>
        </p:nvSpPr>
        <p:spPr>
          <a:xfrm>
            <a:off x="6633787" y="9834293"/>
            <a:ext cx="3191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u="none" dirty="0">
                <a:solidFill>
                  <a:srgbClr val="EC0000"/>
                </a:solidFill>
              </a:rPr>
              <a:t>Demuestra lo que sabes: </a:t>
            </a:r>
            <a:r>
              <a:rPr lang="es-ES" sz="2400" b="1" u="none" dirty="0" err="1">
                <a:solidFill>
                  <a:srgbClr val="EC0000"/>
                </a:solidFill>
              </a:rPr>
              <a:t>Quizz</a:t>
            </a:r>
            <a:endParaRPr lang="en-GB" sz="2400" b="1" u="none" dirty="0">
              <a:solidFill>
                <a:srgbClr val="EC0000"/>
              </a:solidFill>
            </a:endParaRPr>
          </a:p>
        </p:txBody>
      </p:sp>
      <p:sp>
        <p:nvSpPr>
          <p:cNvPr id="666" name="Rectangle 476">
            <a:extLst>
              <a:ext uri="{FF2B5EF4-FFF2-40B4-BE49-F238E27FC236}">
                <a16:creationId xmlns:a16="http://schemas.microsoft.com/office/drawing/2014/main" id="{B3BCB1DA-9526-0CF0-C9A0-280C5519F430}"/>
              </a:ext>
            </a:extLst>
          </p:cNvPr>
          <p:cNvSpPr/>
          <p:nvPr/>
        </p:nvSpPr>
        <p:spPr>
          <a:xfrm>
            <a:off x="10897523" y="10713238"/>
            <a:ext cx="3465519" cy="1479636"/>
          </a:xfrm>
          <a:prstGeom prst="rect">
            <a:avLst/>
          </a:prstGeom>
          <a:noFill/>
          <a:ln w="4708" cap="flat">
            <a:noFill/>
            <a:prstDash val="solid"/>
            <a:miter/>
          </a:ln>
        </p:spPr>
        <p:txBody>
          <a:bodyPr wrap="square" lIns="0" tIns="182880" rIns="0" rtlCol="0" anchor="ctr" anchorCtr="0">
            <a:spAutoFit/>
          </a:bodyPr>
          <a:lstStyle/>
          <a:p>
            <a:pPr defTabSz="2174212" hangingPunct="1">
              <a:lnSpc>
                <a:spcPct val="90000"/>
              </a:lnSpc>
              <a:defRPr/>
            </a:pP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En el caso de que el usuario supere satisfactoriamente el “</a:t>
            </a:r>
            <a:r>
              <a:rPr lang="es-ES" sz="1800" kern="100" dirty="0" err="1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quizz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” tendrá la opción de acceder a la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2ª etapa de la experiencia.</a:t>
            </a:r>
            <a:endParaRPr lang="en-GB" sz="2000" b="1" kern="1200" spc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67" name="CuadroTexto 666">
            <a:extLst>
              <a:ext uri="{FF2B5EF4-FFF2-40B4-BE49-F238E27FC236}">
                <a16:creationId xmlns:a16="http://schemas.microsoft.com/office/drawing/2014/main" id="{ADBD6ED6-BAF1-1A0A-894D-4E75F9B78E8B}"/>
              </a:ext>
            </a:extLst>
          </p:cNvPr>
          <p:cNvSpPr txBox="1"/>
          <p:nvPr/>
        </p:nvSpPr>
        <p:spPr>
          <a:xfrm>
            <a:off x="11019282" y="9834293"/>
            <a:ext cx="3191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u="none" dirty="0">
                <a:solidFill>
                  <a:srgbClr val="EC0000"/>
                </a:solidFill>
              </a:rPr>
              <a:t>Accede a la 2ªetapa de la experiencia</a:t>
            </a:r>
            <a:endParaRPr lang="en-GB" sz="2400" b="1" u="none" dirty="0">
              <a:solidFill>
                <a:srgbClr val="EC0000"/>
              </a:solidFill>
            </a:endParaRPr>
          </a:p>
        </p:txBody>
      </p:sp>
      <p:sp>
        <p:nvSpPr>
          <p:cNvPr id="668" name="Rectangle 476">
            <a:extLst>
              <a:ext uri="{FF2B5EF4-FFF2-40B4-BE49-F238E27FC236}">
                <a16:creationId xmlns:a16="http://schemas.microsoft.com/office/drawing/2014/main" id="{3A2EF839-F98D-5F12-8500-F57DDCBF806B}"/>
              </a:ext>
            </a:extLst>
          </p:cNvPr>
          <p:cNvSpPr/>
          <p:nvPr/>
        </p:nvSpPr>
        <p:spPr>
          <a:xfrm>
            <a:off x="14988541" y="10713238"/>
            <a:ext cx="3204246" cy="1479636"/>
          </a:xfrm>
          <a:prstGeom prst="rect">
            <a:avLst/>
          </a:prstGeom>
          <a:noFill/>
          <a:ln w="4708" cap="flat">
            <a:noFill/>
            <a:prstDash val="solid"/>
            <a:miter/>
          </a:ln>
        </p:spPr>
        <p:txBody>
          <a:bodyPr wrap="square" lIns="0" tIns="182880" rIns="0" rtlCol="0" anchor="ctr" anchorCtr="0">
            <a:spAutoFit/>
          </a:bodyPr>
          <a:lstStyle/>
          <a:p>
            <a:pPr defTabSz="2174212" hangingPunct="1">
              <a:lnSpc>
                <a:spcPct val="90000"/>
              </a:lnSpc>
              <a:defRPr/>
            </a:pP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Cuando el empleado haya superado el “</a:t>
            </a:r>
            <a:r>
              <a:rPr lang="es-ES" sz="1800" kern="100" dirty="0" err="1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quizz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” del final de la 1era etapa, se le mostrará un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código QR en la pantalla del PC.</a:t>
            </a:r>
            <a:endParaRPr lang="en-GB" sz="2000" b="1" kern="1200" spc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69" name="CuadroTexto 668">
            <a:extLst>
              <a:ext uri="{FF2B5EF4-FFF2-40B4-BE49-F238E27FC236}">
                <a16:creationId xmlns:a16="http://schemas.microsoft.com/office/drawing/2014/main" id="{2E8BCCB5-2B71-9353-A7A4-3B6FA86F8878}"/>
              </a:ext>
            </a:extLst>
          </p:cNvPr>
          <p:cNvSpPr txBox="1"/>
          <p:nvPr/>
        </p:nvSpPr>
        <p:spPr>
          <a:xfrm>
            <a:off x="15001348" y="10203625"/>
            <a:ext cx="319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u="none" dirty="0">
                <a:solidFill>
                  <a:srgbClr val="EC0000"/>
                </a:solidFill>
              </a:rPr>
              <a:t>Escanea el QR</a:t>
            </a:r>
            <a:endParaRPr lang="en-GB" sz="2400" b="1" u="none" dirty="0">
              <a:solidFill>
                <a:srgbClr val="EC0000"/>
              </a:solidFill>
            </a:endParaRPr>
          </a:p>
        </p:txBody>
      </p:sp>
      <p:sp>
        <p:nvSpPr>
          <p:cNvPr id="670" name="CuadroTexto 669">
            <a:extLst>
              <a:ext uri="{FF2B5EF4-FFF2-40B4-BE49-F238E27FC236}">
                <a16:creationId xmlns:a16="http://schemas.microsoft.com/office/drawing/2014/main" id="{79D826FC-2016-C5DD-B378-35EEBA08ACCE}"/>
              </a:ext>
            </a:extLst>
          </p:cNvPr>
          <p:cNvSpPr txBox="1"/>
          <p:nvPr/>
        </p:nvSpPr>
        <p:spPr>
          <a:xfrm>
            <a:off x="19449400" y="10203625"/>
            <a:ext cx="319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u="none" dirty="0">
                <a:solidFill>
                  <a:srgbClr val="EC0000"/>
                </a:solidFill>
              </a:rPr>
              <a:t>Accede a Dojo</a:t>
            </a:r>
            <a:endParaRPr lang="en-GB" sz="2400" b="1" u="none" dirty="0">
              <a:solidFill>
                <a:srgbClr val="EC0000"/>
              </a:solidFill>
            </a:endParaRPr>
          </a:p>
        </p:txBody>
      </p:sp>
      <p:sp>
        <p:nvSpPr>
          <p:cNvPr id="671" name="Rectangle 476">
            <a:extLst>
              <a:ext uri="{FF2B5EF4-FFF2-40B4-BE49-F238E27FC236}">
                <a16:creationId xmlns:a16="http://schemas.microsoft.com/office/drawing/2014/main" id="{E54D716E-A198-C764-EE30-657030D2D0CB}"/>
              </a:ext>
            </a:extLst>
          </p:cNvPr>
          <p:cNvSpPr/>
          <p:nvPr/>
        </p:nvSpPr>
        <p:spPr>
          <a:xfrm>
            <a:off x="19170785" y="10583169"/>
            <a:ext cx="3699572" cy="1728935"/>
          </a:xfrm>
          <a:prstGeom prst="rect">
            <a:avLst/>
          </a:prstGeom>
          <a:noFill/>
          <a:ln w="4708" cap="flat">
            <a:noFill/>
            <a:prstDash val="solid"/>
            <a:miter/>
          </a:ln>
        </p:spPr>
        <p:txBody>
          <a:bodyPr wrap="square" lIns="0" tIns="182880" rIns="0" rtlCol="0" anchor="ctr" anchorCtr="0">
            <a:spAutoFit/>
          </a:bodyPr>
          <a:lstStyle/>
          <a:p>
            <a:pPr defTabSz="2174212" hangingPunct="1">
              <a:lnSpc>
                <a:spcPct val="90000"/>
              </a:lnSpc>
              <a:defRPr/>
            </a:pPr>
            <a:r>
              <a:rPr lang="es-ES" sz="1800" kern="100" dirty="0">
                <a:solidFill>
                  <a:schemeClr val="tx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Al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escanear dicho código, se le abrirá una aplicación en el móvil con un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vídeo de presentación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 un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embajador </a:t>
            </a:r>
            <a:r>
              <a:rPr lang="es-ES" sz="1800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 la iniciativa que le explicará cómo acceder a la </a:t>
            </a:r>
            <a:r>
              <a:rPr lang="es-ES" sz="1800" b="1" kern="1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plataforma “Dojo”.</a:t>
            </a:r>
            <a:endParaRPr lang="en-GB" sz="2000" b="1" kern="1200" spc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CFF26BE9-D4C0-38B4-EB2C-BC59F0122AED}"/>
              </a:ext>
            </a:extLst>
          </p:cNvPr>
          <p:cNvSpPr/>
          <p:nvPr/>
        </p:nvSpPr>
        <p:spPr>
          <a:xfrm>
            <a:off x="610185" y="5464944"/>
            <a:ext cx="360000" cy="360000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33CFC1-3861-349E-E5B5-95A579C19EB3}"/>
              </a:ext>
            </a:extLst>
          </p:cNvPr>
          <p:cNvSpPr txBox="1"/>
          <p:nvPr/>
        </p:nvSpPr>
        <p:spPr>
          <a:xfrm>
            <a:off x="1006620" y="5661762"/>
            <a:ext cx="2372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u="none" dirty="0">
                <a:solidFill>
                  <a:schemeClr val="tx1"/>
                </a:solidFill>
              </a:rPr>
              <a:t>Inicio de la experiencia Mundo </a:t>
            </a:r>
            <a:r>
              <a:rPr lang="es-ES" sz="1600" b="1" dirty="0">
                <a:solidFill>
                  <a:schemeClr val="tx1"/>
                </a:solidFill>
              </a:rPr>
              <a:t>V</a:t>
            </a:r>
            <a:r>
              <a:rPr lang="es-ES" sz="1600" b="1" u="none" dirty="0">
                <a:solidFill>
                  <a:schemeClr val="tx1"/>
                </a:solidFill>
              </a:rPr>
              <a:t>irtual</a:t>
            </a:r>
            <a:endParaRPr lang="en-GB" sz="1600" b="1" u="none" dirty="0">
              <a:solidFill>
                <a:schemeClr val="tx1"/>
              </a:solidFill>
            </a:endParaRPr>
          </a:p>
        </p:txBody>
      </p:sp>
      <p:sp>
        <p:nvSpPr>
          <p:cNvPr id="6" name="Triángulo isósceles 5">
            <a:extLst>
              <a:ext uri="{FF2B5EF4-FFF2-40B4-BE49-F238E27FC236}">
                <a16:creationId xmlns:a16="http://schemas.microsoft.com/office/drawing/2014/main" id="{3791A346-AEAB-502B-971B-5B9B5702111C}"/>
              </a:ext>
            </a:extLst>
          </p:cNvPr>
          <p:cNvSpPr/>
          <p:nvPr/>
        </p:nvSpPr>
        <p:spPr>
          <a:xfrm>
            <a:off x="14162028" y="12363591"/>
            <a:ext cx="360000" cy="360000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8011D91-D343-2662-7981-5AE477C4C735}"/>
              </a:ext>
            </a:extLst>
          </p:cNvPr>
          <p:cNvSpPr txBox="1"/>
          <p:nvPr/>
        </p:nvSpPr>
        <p:spPr>
          <a:xfrm>
            <a:off x="14558463" y="12560409"/>
            <a:ext cx="2372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u="none" dirty="0">
                <a:solidFill>
                  <a:schemeClr val="tx1"/>
                </a:solidFill>
              </a:rPr>
              <a:t>Inicio de la experiencia Realidad aumentada</a:t>
            </a:r>
            <a:endParaRPr lang="en-GB" sz="1600" b="1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3932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arcador de número de diapositiva 2">
            <a:extLst>
              <a:ext uri="{FF2B5EF4-FFF2-40B4-BE49-F238E27FC236}">
                <a16:creationId xmlns:a16="http://schemas.microsoft.com/office/drawing/2014/main" id="{557E682E-D75D-198E-35F7-2D281AF520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521615" y="12776514"/>
            <a:ext cx="248273" cy="509242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s-ES" sz="2100">
                <a:latin typeface="Roboto" panose="02000000000000000000" pitchFamily="2" charset="0"/>
                <a:ea typeface="Roboto" panose="02000000000000000000" pitchFamily="2" charset="0"/>
              </a:rPr>
              <a:pPr>
                <a:defRPr/>
              </a:pPr>
              <a:t>3</a:t>
            </a:fld>
            <a:endParaRPr lang="es-ES" sz="21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40EE889-AA75-CC8C-4FF5-D88463F3E82A}"/>
              </a:ext>
            </a:extLst>
          </p:cNvPr>
          <p:cNvSpPr txBox="1"/>
          <p:nvPr/>
        </p:nvSpPr>
        <p:spPr>
          <a:xfrm>
            <a:off x="406400" y="563880"/>
            <a:ext cx="191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ES" sz="40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2. JOURNEY DE LA EXPERIENCIA</a:t>
            </a:r>
          </a:p>
        </p:txBody>
      </p:sp>
      <p:pic>
        <p:nvPicPr>
          <p:cNvPr id="30" name="Picture 2" descr="El Banco Santander presenta nuevo logo de la mano de Interbrand">
            <a:extLst>
              <a:ext uri="{FF2B5EF4-FFF2-40B4-BE49-F238E27FC236}">
                <a16:creationId xmlns:a16="http://schemas.microsoft.com/office/drawing/2014/main" id="{6A45EB26-EFEE-A077-43FD-2097AB1F7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7"/>
          <a:stretch/>
        </p:blipFill>
        <p:spPr bwMode="auto">
          <a:xfrm>
            <a:off x="16891000" y="175195"/>
            <a:ext cx="3962400" cy="148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 descr="Logotipo&#10;&#10;Descripción generada automáticamente">
            <a:extLst>
              <a:ext uri="{FF2B5EF4-FFF2-40B4-BE49-F238E27FC236}">
                <a16:creationId xmlns:a16="http://schemas.microsoft.com/office/drawing/2014/main" id="{26F1B9D9-2509-7CFA-D259-78B0D0CD9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244" y="563880"/>
            <a:ext cx="2453644" cy="624564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7271641F-E8BE-B8E9-8A8B-870BE320882A}"/>
              </a:ext>
            </a:extLst>
          </p:cNvPr>
          <p:cNvSpPr txBox="1"/>
          <p:nvPr/>
        </p:nvSpPr>
        <p:spPr>
          <a:xfrm>
            <a:off x="879506" y="2049135"/>
            <a:ext cx="22167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u="none" dirty="0">
                <a:solidFill>
                  <a:schemeClr val="tx1"/>
                </a:solidFill>
              </a:rPr>
              <a:t>Ilustrativos de los escenarios de la experiencia VR</a:t>
            </a:r>
            <a:endParaRPr lang="en-GB" b="0" u="none" dirty="0">
              <a:solidFill>
                <a:schemeClr val="tx1"/>
              </a:solidFill>
            </a:endParaRPr>
          </a:p>
        </p:txBody>
      </p:sp>
      <p:pic>
        <p:nvPicPr>
          <p:cNvPr id="2" name="Picture 4" descr="Resultado de imagen de banco santander edificio faro imagenes">
            <a:extLst>
              <a:ext uri="{FF2B5EF4-FFF2-40B4-BE49-F238E27FC236}">
                <a16:creationId xmlns:a16="http://schemas.microsoft.com/office/drawing/2014/main" id="{E274C030-169F-2FC1-EB77-A251A1B2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513" y="2995237"/>
            <a:ext cx="6142394" cy="47114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C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3938646-98AD-428E-D06F-4A5E030A5B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02788" y="2995236"/>
            <a:ext cx="11743895" cy="47114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C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2ADEA8-1983-2EA7-D20F-5E8904428A4C}"/>
              </a:ext>
            </a:extLst>
          </p:cNvPr>
          <p:cNvSpPr txBox="1"/>
          <p:nvPr/>
        </p:nvSpPr>
        <p:spPr>
          <a:xfrm>
            <a:off x="6762307" y="7900310"/>
            <a:ext cx="6353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1" u="none" dirty="0">
                <a:solidFill>
                  <a:schemeClr val="tx1"/>
                </a:solidFill>
              </a:rPr>
              <a:t>Ejemplo de ciudad usada como base para construir el mundo virtual del Santander</a:t>
            </a:r>
            <a:endParaRPr lang="en-GB" sz="2400" b="0" i="1" u="none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CE2A55-2B08-A682-8724-F6D7955D4BD6}"/>
              </a:ext>
            </a:extLst>
          </p:cNvPr>
          <p:cNvSpPr txBox="1"/>
          <p:nvPr/>
        </p:nvSpPr>
        <p:spPr>
          <a:xfrm>
            <a:off x="15747365" y="7900310"/>
            <a:ext cx="5568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1" u="none" dirty="0">
                <a:solidFill>
                  <a:schemeClr val="tx1"/>
                </a:solidFill>
              </a:rPr>
              <a:t>Ejemplo de exterior del edificio Faro</a:t>
            </a:r>
            <a:endParaRPr lang="en-GB" sz="2400" b="0" i="1" u="none" dirty="0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9056FC0-B678-0B63-4ED3-10A94D9F53C6}"/>
              </a:ext>
            </a:extLst>
          </p:cNvPr>
          <p:cNvSpPr txBox="1"/>
          <p:nvPr/>
        </p:nvSpPr>
        <p:spPr>
          <a:xfrm>
            <a:off x="6362311" y="12330874"/>
            <a:ext cx="3589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1" u="none" dirty="0">
                <a:solidFill>
                  <a:schemeClr val="tx1"/>
                </a:solidFill>
              </a:rPr>
              <a:t>Ejemplo de hall interior del edificio Faro</a:t>
            </a:r>
            <a:endParaRPr lang="en-GB" sz="2400" b="0" i="1" u="none" dirty="0">
              <a:solidFill>
                <a:schemeClr val="tx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968C9BB-7459-5811-8E78-9BD796F6886A}"/>
              </a:ext>
            </a:extLst>
          </p:cNvPr>
          <p:cNvSpPr txBox="1"/>
          <p:nvPr/>
        </p:nvSpPr>
        <p:spPr>
          <a:xfrm>
            <a:off x="9259802" y="12330874"/>
            <a:ext cx="3923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1" u="none" dirty="0">
                <a:solidFill>
                  <a:schemeClr val="tx1"/>
                </a:solidFill>
              </a:rPr>
              <a:t>Ejemplo de plantas interiores (Planta 1 y 2)</a:t>
            </a:r>
            <a:endParaRPr lang="en-GB" sz="2400" b="0" i="1" u="none" dirty="0">
              <a:solidFill>
                <a:schemeClr val="tx1"/>
              </a:solidFill>
            </a:endParaRPr>
          </a:p>
        </p:txBody>
      </p:sp>
      <p:pic>
        <p:nvPicPr>
          <p:cNvPr id="5" name="Imagen 4" descr="Imagen que contiene interior, tabla, edificio, cocina&#10;&#10;Descripción generada automáticamente">
            <a:extLst>
              <a:ext uri="{FF2B5EF4-FFF2-40B4-BE49-F238E27FC236}">
                <a16:creationId xmlns:a16="http://schemas.microsoft.com/office/drawing/2014/main" id="{CEE47AFB-D5FA-1277-7B73-334C40F7BA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87" y="7992041"/>
            <a:ext cx="5170421" cy="51600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C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AFE13DE2-9AA0-D8EA-5646-21D9FFE06F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22531" y="8677521"/>
            <a:ext cx="8829376" cy="447459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C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1895848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A46A0323-9D55-CAD8-29F2-F11142367469}"/>
              </a:ext>
            </a:extLst>
          </p:cNvPr>
          <p:cNvCxnSpPr>
            <a:cxnSpLocks/>
          </p:cNvCxnSpPr>
          <p:nvPr/>
        </p:nvCxnSpPr>
        <p:spPr>
          <a:xfrm>
            <a:off x="11620350" y="5177112"/>
            <a:ext cx="3456000" cy="0"/>
          </a:xfrm>
          <a:prstGeom prst="straightConnector1">
            <a:avLst/>
          </a:prstGeom>
          <a:noFill/>
          <a:ln w="254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Marcador de número de diapositiva 2">
            <a:extLst>
              <a:ext uri="{FF2B5EF4-FFF2-40B4-BE49-F238E27FC236}">
                <a16:creationId xmlns:a16="http://schemas.microsoft.com/office/drawing/2014/main" id="{557E682E-D75D-198E-35F7-2D281AF520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521615" y="12776514"/>
            <a:ext cx="248273" cy="509242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s-ES" sz="2100">
                <a:latin typeface="Roboto" panose="02000000000000000000" pitchFamily="2" charset="0"/>
                <a:ea typeface="Roboto" panose="02000000000000000000" pitchFamily="2" charset="0"/>
              </a:rPr>
              <a:pPr>
                <a:defRPr/>
              </a:pPr>
              <a:t>4</a:t>
            </a:fld>
            <a:endParaRPr lang="es-ES" sz="21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40EE889-AA75-CC8C-4FF5-D88463F3E82A}"/>
              </a:ext>
            </a:extLst>
          </p:cNvPr>
          <p:cNvSpPr txBox="1"/>
          <p:nvPr/>
        </p:nvSpPr>
        <p:spPr>
          <a:xfrm>
            <a:off x="406400" y="563880"/>
            <a:ext cx="191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ES" sz="40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3. ENFOQUE Y ALCANCE</a:t>
            </a:r>
          </a:p>
        </p:txBody>
      </p:sp>
      <p:pic>
        <p:nvPicPr>
          <p:cNvPr id="30" name="Picture 2" descr="El Banco Santander presenta nuevo logo de la mano de Interbrand">
            <a:extLst>
              <a:ext uri="{FF2B5EF4-FFF2-40B4-BE49-F238E27FC236}">
                <a16:creationId xmlns:a16="http://schemas.microsoft.com/office/drawing/2014/main" id="{6A45EB26-EFEE-A077-43FD-2097AB1F7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7"/>
          <a:stretch/>
        </p:blipFill>
        <p:spPr bwMode="auto">
          <a:xfrm>
            <a:off x="16891000" y="175195"/>
            <a:ext cx="3962400" cy="148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 descr="Logotipo&#10;&#10;Descripción generada automáticamente">
            <a:extLst>
              <a:ext uri="{FF2B5EF4-FFF2-40B4-BE49-F238E27FC236}">
                <a16:creationId xmlns:a16="http://schemas.microsoft.com/office/drawing/2014/main" id="{26F1B9D9-2509-7CFA-D259-78B0D0CD9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244" y="563880"/>
            <a:ext cx="2453644" cy="624564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7271641F-E8BE-B8E9-8A8B-870BE320882A}"/>
              </a:ext>
            </a:extLst>
          </p:cNvPr>
          <p:cNvSpPr txBox="1"/>
          <p:nvPr/>
        </p:nvSpPr>
        <p:spPr>
          <a:xfrm>
            <a:off x="879506" y="2480935"/>
            <a:ext cx="221677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u="none" dirty="0">
                <a:solidFill>
                  <a:schemeClr val="tx1"/>
                </a:solidFill>
              </a:rPr>
              <a:t>Se propone un </a:t>
            </a:r>
            <a:r>
              <a:rPr lang="es-ES" b="1" u="none" dirty="0">
                <a:solidFill>
                  <a:schemeClr val="tx1"/>
                </a:solidFill>
              </a:rPr>
              <a:t>enfoque faseado </a:t>
            </a:r>
            <a:r>
              <a:rPr lang="es-ES" b="0" u="none" dirty="0">
                <a:solidFill>
                  <a:schemeClr val="tx1"/>
                </a:solidFill>
              </a:rPr>
              <a:t>que permita construir e ir desplegando la experiencia de forma gradual, tanto a nivel de funcionalidad como de usuarios y países. Dicho enfoque tendría las siguientes fases e hitos:</a:t>
            </a:r>
            <a:endParaRPr lang="en-GB" b="0" u="none" dirty="0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84DE4C2-5A5E-5087-1575-D6912DE17780}"/>
              </a:ext>
            </a:extLst>
          </p:cNvPr>
          <p:cNvSpPr txBox="1"/>
          <p:nvPr/>
        </p:nvSpPr>
        <p:spPr>
          <a:xfrm>
            <a:off x="879506" y="1366704"/>
            <a:ext cx="191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ES" sz="28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ENFOQUE GLOBAL DEL PROYECTO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A8AB85A1-B1D2-D50C-AB57-0A6D007E0040}"/>
              </a:ext>
            </a:extLst>
          </p:cNvPr>
          <p:cNvCxnSpPr>
            <a:cxnSpLocks/>
          </p:cNvCxnSpPr>
          <p:nvPr/>
        </p:nvCxnSpPr>
        <p:spPr>
          <a:xfrm>
            <a:off x="0" y="8998318"/>
            <a:ext cx="24384000" cy="0"/>
          </a:xfrm>
          <a:prstGeom prst="line">
            <a:avLst/>
          </a:prstGeom>
          <a:noFill/>
          <a:ln w="28575" cap="flat">
            <a:solidFill>
              <a:srgbClr val="EC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05DFAFEF-8570-14E0-20A9-10CF35AD6695}"/>
              </a:ext>
            </a:extLst>
          </p:cNvPr>
          <p:cNvSpPr txBox="1"/>
          <p:nvPr/>
        </p:nvSpPr>
        <p:spPr>
          <a:xfrm>
            <a:off x="1078003" y="8210918"/>
            <a:ext cx="2270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hangingPunct="1">
              <a:lnSpc>
                <a:spcPct val="100000"/>
              </a:lnSpc>
            </a:pPr>
            <a:r>
              <a:rPr lang="es-ES" sz="28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JUNIO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9E5E3D-0885-4CC2-D814-365C9866E564}"/>
              </a:ext>
            </a:extLst>
          </p:cNvPr>
          <p:cNvSpPr txBox="1"/>
          <p:nvPr/>
        </p:nvSpPr>
        <p:spPr>
          <a:xfrm>
            <a:off x="3563100" y="8210918"/>
            <a:ext cx="2270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hangingPunct="1">
              <a:lnSpc>
                <a:spcPct val="100000"/>
              </a:lnSpc>
            </a:pPr>
            <a:r>
              <a:rPr lang="es-ES" sz="28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JULIO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F4ADFC6-D0AF-8882-4CC8-271A07659A8C}"/>
              </a:ext>
            </a:extLst>
          </p:cNvPr>
          <p:cNvSpPr txBox="1"/>
          <p:nvPr/>
        </p:nvSpPr>
        <p:spPr>
          <a:xfrm>
            <a:off x="6048197" y="8210918"/>
            <a:ext cx="2270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hangingPunct="1">
              <a:lnSpc>
                <a:spcPct val="100000"/>
              </a:lnSpc>
            </a:pPr>
            <a:r>
              <a:rPr lang="es-ES" sz="28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AGOSTO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DF68793-8D98-2620-18A3-68D33BDB30D3}"/>
              </a:ext>
            </a:extLst>
          </p:cNvPr>
          <p:cNvSpPr txBox="1"/>
          <p:nvPr/>
        </p:nvSpPr>
        <p:spPr>
          <a:xfrm>
            <a:off x="8533294" y="8210918"/>
            <a:ext cx="2997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hangingPunct="1">
              <a:lnSpc>
                <a:spcPct val="100000"/>
              </a:lnSpc>
            </a:pPr>
            <a:r>
              <a:rPr lang="es-ES" sz="28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SEPTIEMBRE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37D353-ACFD-251E-FF11-D19195E9D246}"/>
              </a:ext>
            </a:extLst>
          </p:cNvPr>
          <p:cNvSpPr txBox="1"/>
          <p:nvPr/>
        </p:nvSpPr>
        <p:spPr>
          <a:xfrm>
            <a:off x="11745495" y="8210918"/>
            <a:ext cx="2997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hangingPunct="1">
              <a:lnSpc>
                <a:spcPct val="100000"/>
              </a:lnSpc>
            </a:pPr>
            <a:r>
              <a:rPr lang="es-ES" sz="28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OCTUBRE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6E4A28C-3A72-3D93-0126-923D391D264D}"/>
              </a:ext>
            </a:extLst>
          </p:cNvPr>
          <p:cNvSpPr txBox="1"/>
          <p:nvPr/>
        </p:nvSpPr>
        <p:spPr>
          <a:xfrm>
            <a:off x="14957696" y="8210918"/>
            <a:ext cx="2997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hangingPunct="1">
              <a:lnSpc>
                <a:spcPct val="100000"/>
              </a:lnSpc>
            </a:pPr>
            <a:r>
              <a:rPr lang="es-ES" sz="28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NOVIEMBRE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73A8D7F-B6AD-0B50-5F32-B8C007E49033}"/>
              </a:ext>
            </a:extLst>
          </p:cNvPr>
          <p:cNvSpPr txBox="1"/>
          <p:nvPr/>
        </p:nvSpPr>
        <p:spPr>
          <a:xfrm>
            <a:off x="18169897" y="8210918"/>
            <a:ext cx="2997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hangingPunct="1">
              <a:lnSpc>
                <a:spcPct val="100000"/>
              </a:lnSpc>
            </a:pPr>
            <a:r>
              <a:rPr lang="es-ES" sz="28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DICIEMBRE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ABD8A4-191B-754B-A367-0FF2A3569376}"/>
              </a:ext>
            </a:extLst>
          </p:cNvPr>
          <p:cNvSpPr txBox="1"/>
          <p:nvPr/>
        </p:nvSpPr>
        <p:spPr>
          <a:xfrm>
            <a:off x="21382098" y="8210918"/>
            <a:ext cx="2997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hangingPunct="1">
              <a:lnSpc>
                <a:spcPct val="100000"/>
              </a:lnSpc>
            </a:pPr>
            <a:r>
              <a:rPr lang="es-ES" sz="28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ENERO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038D411-0C0C-14E4-866F-C5179CD0B1B4}"/>
              </a:ext>
            </a:extLst>
          </p:cNvPr>
          <p:cNvSpPr txBox="1"/>
          <p:nvPr/>
        </p:nvSpPr>
        <p:spPr>
          <a:xfrm>
            <a:off x="9977023" y="9630261"/>
            <a:ext cx="31220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u="none" dirty="0">
                <a:solidFill>
                  <a:srgbClr val="EC0000"/>
                </a:solidFill>
              </a:rPr>
              <a:t>Puesta en producción (VR) y piloto “Friends &amp; </a:t>
            </a:r>
            <a:r>
              <a:rPr lang="es-ES" sz="2000" b="0" u="none" dirty="0" err="1">
                <a:solidFill>
                  <a:srgbClr val="EC0000"/>
                </a:solidFill>
              </a:rPr>
              <a:t>Family</a:t>
            </a:r>
            <a:r>
              <a:rPr lang="es-ES" sz="2000" b="0" u="none" dirty="0">
                <a:solidFill>
                  <a:srgbClr val="EC0000"/>
                </a:solidFill>
              </a:rPr>
              <a:t>” en HQ </a:t>
            </a:r>
            <a:endParaRPr lang="en-GB" sz="2000" b="0" u="none" dirty="0">
              <a:solidFill>
                <a:srgbClr val="EC000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BE75264-DF20-8D2C-C95A-4B63BB44E2D6}"/>
              </a:ext>
            </a:extLst>
          </p:cNvPr>
          <p:cNvSpPr txBox="1"/>
          <p:nvPr/>
        </p:nvSpPr>
        <p:spPr>
          <a:xfrm>
            <a:off x="12223597" y="4662008"/>
            <a:ext cx="221955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u="none" dirty="0">
                <a:solidFill>
                  <a:srgbClr val="EC0000"/>
                </a:solidFill>
              </a:rPr>
              <a:t>Despliegue del MVP en el resto de HQ</a:t>
            </a:r>
            <a:endParaRPr lang="en-GB" sz="2000" b="0" u="none" dirty="0">
              <a:solidFill>
                <a:srgbClr val="EC0000"/>
              </a:solidFill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A792E069-9807-786C-CCC3-166D35E02896}"/>
              </a:ext>
            </a:extLst>
          </p:cNvPr>
          <p:cNvCxnSpPr>
            <a:cxnSpLocks/>
          </p:cNvCxnSpPr>
          <p:nvPr/>
        </p:nvCxnSpPr>
        <p:spPr>
          <a:xfrm>
            <a:off x="1327256" y="5178791"/>
            <a:ext cx="10116000" cy="0"/>
          </a:xfrm>
          <a:prstGeom prst="straightConnector1">
            <a:avLst/>
          </a:prstGeom>
          <a:noFill/>
          <a:ln w="254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19652E9-A631-CAA1-FA67-814F2D8960A1}"/>
              </a:ext>
            </a:extLst>
          </p:cNvPr>
          <p:cNvSpPr txBox="1"/>
          <p:nvPr/>
        </p:nvSpPr>
        <p:spPr>
          <a:xfrm>
            <a:off x="3348096" y="4815896"/>
            <a:ext cx="656936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u="none" dirty="0">
                <a:solidFill>
                  <a:srgbClr val="EC0000"/>
                </a:solidFill>
              </a:rPr>
              <a:t>Construcción de un MVP de la experiencia de realidad virtual  (VR)</a:t>
            </a:r>
            <a:endParaRPr lang="en-GB" sz="2000" b="0" u="none" dirty="0">
              <a:solidFill>
                <a:srgbClr val="EC0000"/>
              </a:solidFill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D5E03A05-0F91-E32B-35B5-51F178C7E02C}"/>
              </a:ext>
            </a:extLst>
          </p:cNvPr>
          <p:cNvCxnSpPr>
            <a:cxnSpLocks/>
          </p:cNvCxnSpPr>
          <p:nvPr/>
        </p:nvCxnSpPr>
        <p:spPr>
          <a:xfrm>
            <a:off x="1327256" y="5240389"/>
            <a:ext cx="0" cy="41760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159749E9-D7C9-90C8-5CCD-88844803A5D5}"/>
              </a:ext>
            </a:extLst>
          </p:cNvPr>
          <p:cNvSpPr>
            <a:spLocks noChangeAspect="1"/>
          </p:cNvSpPr>
          <p:nvPr/>
        </p:nvSpPr>
        <p:spPr>
          <a:xfrm>
            <a:off x="1149456" y="8803541"/>
            <a:ext cx="360000" cy="36016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95FBDEAE-D772-56F2-07B7-BB00BEB887AD}"/>
              </a:ext>
            </a:extLst>
          </p:cNvPr>
          <p:cNvCxnSpPr>
            <a:cxnSpLocks/>
          </p:cNvCxnSpPr>
          <p:nvPr/>
        </p:nvCxnSpPr>
        <p:spPr>
          <a:xfrm>
            <a:off x="11530491" y="5240389"/>
            <a:ext cx="0" cy="41760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42023A87-6788-66C7-5665-5323B2403020}"/>
              </a:ext>
            </a:extLst>
          </p:cNvPr>
          <p:cNvSpPr>
            <a:spLocks noChangeAspect="1"/>
          </p:cNvSpPr>
          <p:nvPr/>
        </p:nvSpPr>
        <p:spPr>
          <a:xfrm>
            <a:off x="11360256" y="8803541"/>
            <a:ext cx="360000" cy="36016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87AF229A-E9E8-0D79-F38F-B9FA9BAA4EFC}"/>
              </a:ext>
            </a:extLst>
          </p:cNvPr>
          <p:cNvCxnSpPr>
            <a:cxnSpLocks/>
          </p:cNvCxnSpPr>
          <p:nvPr/>
        </p:nvCxnSpPr>
        <p:spPr>
          <a:xfrm>
            <a:off x="15136256" y="5240389"/>
            <a:ext cx="0" cy="41760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id="{C678899F-B812-C160-39CF-EA0E3A8C2D10}"/>
              </a:ext>
            </a:extLst>
          </p:cNvPr>
          <p:cNvSpPr>
            <a:spLocks noChangeAspect="1"/>
          </p:cNvSpPr>
          <p:nvPr/>
        </p:nvSpPr>
        <p:spPr>
          <a:xfrm>
            <a:off x="14967056" y="8803541"/>
            <a:ext cx="360000" cy="36016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ABFDE0-4B56-7FDD-E6AE-002E9D201445}"/>
              </a:ext>
            </a:extLst>
          </p:cNvPr>
          <p:cNvSpPr txBox="1"/>
          <p:nvPr/>
        </p:nvSpPr>
        <p:spPr>
          <a:xfrm>
            <a:off x="13628478" y="9630261"/>
            <a:ext cx="30371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u="none" dirty="0">
                <a:solidFill>
                  <a:schemeClr val="tx1"/>
                </a:solidFill>
              </a:rPr>
              <a:t>Puesta en producción </a:t>
            </a:r>
            <a:r>
              <a:rPr lang="es-ES" sz="2000" dirty="0">
                <a:solidFill>
                  <a:schemeClr val="tx1"/>
                </a:solidFill>
              </a:rPr>
              <a:t>(AR) </a:t>
            </a:r>
            <a:r>
              <a:rPr lang="es-ES" sz="2000" b="0" u="none" dirty="0">
                <a:solidFill>
                  <a:schemeClr val="tx1"/>
                </a:solidFill>
              </a:rPr>
              <a:t>en HQ </a:t>
            </a:r>
            <a:endParaRPr lang="en-GB" sz="2000" b="0" u="none" dirty="0">
              <a:solidFill>
                <a:schemeClr val="tx1"/>
              </a:solidFill>
            </a:endParaRP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0161E83C-F215-1BC3-7699-716FA015793A}"/>
              </a:ext>
            </a:extLst>
          </p:cNvPr>
          <p:cNvCxnSpPr>
            <a:cxnSpLocks/>
          </p:cNvCxnSpPr>
          <p:nvPr/>
        </p:nvCxnSpPr>
        <p:spPr>
          <a:xfrm>
            <a:off x="8597750" y="6599512"/>
            <a:ext cx="6480000" cy="0"/>
          </a:xfrm>
          <a:prstGeom prst="straightConnector1">
            <a:avLst/>
          </a:prstGeom>
          <a:noFill/>
          <a:ln w="254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A55D01F-1007-756F-7BDA-15FD36B29C87}"/>
              </a:ext>
            </a:extLst>
          </p:cNvPr>
          <p:cNvSpPr txBox="1"/>
          <p:nvPr/>
        </p:nvSpPr>
        <p:spPr>
          <a:xfrm>
            <a:off x="9200998" y="6227948"/>
            <a:ext cx="465795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u="none" dirty="0">
                <a:solidFill>
                  <a:schemeClr val="tx1"/>
                </a:solidFill>
              </a:rPr>
              <a:t>Desarrollo de la experiencia de realidad aumentada  (AR)</a:t>
            </a:r>
            <a:endParaRPr lang="en-GB" sz="2000" b="0" u="none" dirty="0">
              <a:solidFill>
                <a:schemeClr val="tx1"/>
              </a:solidFill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35EDF1ED-2CEA-32EB-C38F-7B160ECABA14}"/>
              </a:ext>
            </a:extLst>
          </p:cNvPr>
          <p:cNvCxnSpPr>
            <a:cxnSpLocks/>
          </p:cNvCxnSpPr>
          <p:nvPr/>
        </p:nvCxnSpPr>
        <p:spPr>
          <a:xfrm>
            <a:off x="8541635" y="5964072"/>
            <a:ext cx="0" cy="34560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F78512AE-504C-E9C6-C9A4-1DB1D1F5F7E6}"/>
              </a:ext>
            </a:extLst>
          </p:cNvPr>
          <p:cNvCxnSpPr>
            <a:cxnSpLocks/>
          </p:cNvCxnSpPr>
          <p:nvPr/>
        </p:nvCxnSpPr>
        <p:spPr>
          <a:xfrm>
            <a:off x="11529974" y="7509615"/>
            <a:ext cx="10260000" cy="0"/>
          </a:xfrm>
          <a:prstGeom prst="straightConnector1">
            <a:avLst/>
          </a:prstGeom>
          <a:noFill/>
          <a:ln w="254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F7D228B-A319-C14B-9496-311DD9BF7DB2}"/>
              </a:ext>
            </a:extLst>
          </p:cNvPr>
          <p:cNvSpPr txBox="1"/>
          <p:nvPr/>
        </p:nvSpPr>
        <p:spPr>
          <a:xfrm>
            <a:off x="13516439" y="7094117"/>
            <a:ext cx="577811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u="none" dirty="0">
                <a:solidFill>
                  <a:schemeClr val="tx1"/>
                </a:solidFill>
              </a:rPr>
              <a:t>Desarrollo de evolutivos en la experiencia de realidad virtual (VR)</a:t>
            </a:r>
            <a:endParaRPr lang="en-GB" sz="2000" b="0" u="none" dirty="0">
              <a:solidFill>
                <a:schemeClr val="tx1"/>
              </a:solidFill>
            </a:endParaRPr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E77FFD19-6306-00DC-F05B-C3D9E9B6710F}"/>
              </a:ext>
            </a:extLst>
          </p:cNvPr>
          <p:cNvCxnSpPr>
            <a:cxnSpLocks/>
          </p:cNvCxnSpPr>
          <p:nvPr/>
        </p:nvCxnSpPr>
        <p:spPr>
          <a:xfrm>
            <a:off x="21841856" y="5240389"/>
            <a:ext cx="0" cy="41760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Elipse 42">
            <a:extLst>
              <a:ext uri="{FF2B5EF4-FFF2-40B4-BE49-F238E27FC236}">
                <a16:creationId xmlns:a16="http://schemas.microsoft.com/office/drawing/2014/main" id="{60108314-72D2-0F91-4990-96C971E09F63}"/>
              </a:ext>
            </a:extLst>
          </p:cNvPr>
          <p:cNvSpPr>
            <a:spLocks noChangeAspect="1"/>
          </p:cNvSpPr>
          <p:nvPr/>
        </p:nvSpPr>
        <p:spPr>
          <a:xfrm>
            <a:off x="21672656" y="8803541"/>
            <a:ext cx="360000" cy="360166"/>
          </a:xfrm>
          <a:prstGeom prst="ellipse">
            <a:avLst/>
          </a:prstGeom>
          <a:solidFill>
            <a:srgbClr val="EC0000"/>
          </a:solidFill>
          <a:ln w="12700" cap="flat">
            <a:solidFill>
              <a:srgbClr val="EC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97BBDA8C-CB78-124E-7D5E-796662FA3DBA}"/>
              </a:ext>
            </a:extLst>
          </p:cNvPr>
          <p:cNvCxnSpPr>
            <a:cxnSpLocks/>
          </p:cNvCxnSpPr>
          <p:nvPr/>
        </p:nvCxnSpPr>
        <p:spPr>
          <a:xfrm>
            <a:off x="15147056" y="5177112"/>
            <a:ext cx="6624000" cy="0"/>
          </a:xfrm>
          <a:prstGeom prst="straightConnector1">
            <a:avLst/>
          </a:prstGeom>
          <a:noFill/>
          <a:ln w="254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5657F0A-2F20-9CAF-8860-4BDB1A395C2F}"/>
              </a:ext>
            </a:extLst>
          </p:cNvPr>
          <p:cNvSpPr txBox="1"/>
          <p:nvPr/>
        </p:nvSpPr>
        <p:spPr>
          <a:xfrm>
            <a:off x="16693321" y="4600259"/>
            <a:ext cx="359147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u="none" dirty="0">
                <a:solidFill>
                  <a:schemeClr val="tx1"/>
                </a:solidFill>
              </a:rPr>
              <a:t>Despliegue de la experiencia completa (VR + AR) en Argentina y Brasil</a:t>
            </a:r>
            <a:endParaRPr lang="en-GB" sz="2000" b="0" u="none" dirty="0">
              <a:solidFill>
                <a:schemeClr val="tx1"/>
              </a:solidFill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64383AA0-C564-C9A6-9860-A86EA0F3C7A7}"/>
              </a:ext>
            </a:extLst>
          </p:cNvPr>
          <p:cNvSpPr txBox="1"/>
          <p:nvPr/>
        </p:nvSpPr>
        <p:spPr>
          <a:xfrm>
            <a:off x="22041131" y="4746129"/>
            <a:ext cx="197425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u="none" dirty="0">
                <a:solidFill>
                  <a:schemeClr val="tx1"/>
                </a:solidFill>
              </a:rPr>
              <a:t>Despliegue en el resto de los países</a:t>
            </a:r>
            <a:endParaRPr lang="en-GB" sz="2000" b="0" u="none" dirty="0">
              <a:solidFill>
                <a:schemeClr val="tx1"/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58ABCEDA-E100-4222-DE73-C22EE70791C8}"/>
              </a:ext>
            </a:extLst>
          </p:cNvPr>
          <p:cNvSpPr txBox="1"/>
          <p:nvPr/>
        </p:nvSpPr>
        <p:spPr>
          <a:xfrm>
            <a:off x="1115361" y="11113957"/>
            <a:ext cx="22167787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u="none" dirty="0">
                <a:solidFill>
                  <a:schemeClr val="tx1"/>
                </a:solidFill>
              </a:rPr>
              <a:t>Se plantea hacer un </a:t>
            </a:r>
            <a:r>
              <a:rPr lang="es-ES" u="none" dirty="0">
                <a:solidFill>
                  <a:schemeClr val="tx1"/>
                </a:solidFill>
              </a:rPr>
              <a:t>despliegue del </a:t>
            </a:r>
            <a:r>
              <a:rPr lang="es-ES" b="1" u="none" dirty="0">
                <a:solidFill>
                  <a:schemeClr val="tx1"/>
                </a:solidFill>
              </a:rPr>
              <a:t>MVP </a:t>
            </a:r>
            <a:r>
              <a:rPr lang="es-ES" b="0" u="none" dirty="0">
                <a:solidFill>
                  <a:schemeClr val="tx1"/>
                </a:solidFill>
              </a:rPr>
              <a:t>de la </a:t>
            </a:r>
            <a:r>
              <a:rPr lang="es-ES" b="1" u="none" dirty="0">
                <a:solidFill>
                  <a:schemeClr val="tx1"/>
                </a:solidFill>
              </a:rPr>
              <a:t>experiencia VR </a:t>
            </a:r>
            <a:r>
              <a:rPr lang="es-ES" b="0" u="none" dirty="0">
                <a:solidFill>
                  <a:schemeClr val="tx1"/>
                </a:solidFill>
              </a:rPr>
              <a:t>en un </a:t>
            </a:r>
            <a:r>
              <a:rPr lang="es-ES" b="1" u="none" dirty="0">
                <a:solidFill>
                  <a:schemeClr val="tx1"/>
                </a:solidFill>
              </a:rPr>
              <a:t>colectivo limitado de usuarios de HQ a finales de septiembre</a:t>
            </a:r>
            <a:r>
              <a:rPr lang="es-ES" b="0" u="none" dirty="0">
                <a:solidFill>
                  <a:schemeClr val="tx1"/>
                </a:solidFill>
              </a:rPr>
              <a:t>. Entre </a:t>
            </a:r>
            <a:r>
              <a:rPr lang="es-ES" b="1" u="none" dirty="0">
                <a:solidFill>
                  <a:schemeClr val="tx1"/>
                </a:solidFill>
              </a:rPr>
              <a:t>octubre y diciembre </a:t>
            </a:r>
            <a:r>
              <a:rPr lang="es-ES" b="0" u="none" dirty="0">
                <a:solidFill>
                  <a:schemeClr val="tx1"/>
                </a:solidFill>
              </a:rPr>
              <a:t>se podría hacer el despliegue de la experiencia completa en </a:t>
            </a:r>
            <a:r>
              <a:rPr lang="es-ES" b="1" u="none" dirty="0">
                <a:solidFill>
                  <a:schemeClr val="tx1"/>
                </a:solidFill>
              </a:rPr>
              <a:t>HQ, Argentina y Brasil</a:t>
            </a:r>
            <a:r>
              <a:rPr lang="es-ES" b="0" u="none" dirty="0">
                <a:solidFill>
                  <a:schemeClr val="tx1"/>
                </a:solidFill>
              </a:rPr>
              <a:t>. A partir de ahí, ir haciendo un despliegue paulatino en el resto de los países.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tx1"/>
                </a:solidFill>
              </a:rPr>
              <a:t>El diseño y desarrollo de la </a:t>
            </a:r>
            <a:r>
              <a:rPr lang="es-ES" b="1" dirty="0">
                <a:solidFill>
                  <a:schemeClr val="tx1"/>
                </a:solidFill>
              </a:rPr>
              <a:t>experiencia AR </a:t>
            </a:r>
            <a:r>
              <a:rPr lang="es-ES" dirty="0">
                <a:solidFill>
                  <a:schemeClr val="tx1"/>
                </a:solidFill>
              </a:rPr>
              <a:t>se podría empezar a partir de septiembre para irla desplegando en base al mismo enfoque y plazos que la experiencia VR.</a:t>
            </a:r>
            <a:endParaRPr lang="en-GB" b="0" u="none" dirty="0">
              <a:solidFill>
                <a:schemeClr val="tx1"/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066C3B55-2ED4-ED0F-B66C-565E056A59B6}"/>
              </a:ext>
            </a:extLst>
          </p:cNvPr>
          <p:cNvSpPr txBox="1"/>
          <p:nvPr/>
        </p:nvSpPr>
        <p:spPr>
          <a:xfrm>
            <a:off x="20499572" y="10150647"/>
            <a:ext cx="2718078" cy="748923"/>
          </a:xfrm>
          <a:prstGeom prst="rect">
            <a:avLst/>
          </a:prstGeom>
          <a:noFill/>
          <a:ln w="28575" cap="flat">
            <a:solidFill>
              <a:srgbClr val="EC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lvl1pPr>
          </a:lstStyle>
          <a:p>
            <a:r>
              <a:rPr lang="es-ES" sz="1400" i="1" dirty="0">
                <a:solidFill>
                  <a:srgbClr val="EC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Tareas dentro del alcance estimado en la propuesta económica</a:t>
            </a:r>
            <a:endParaRPr lang="es-ES" sz="14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83A04BBD-A4BD-69C7-654D-A2A527EFF706}"/>
              </a:ext>
            </a:extLst>
          </p:cNvPr>
          <p:cNvSpPr/>
          <p:nvPr/>
        </p:nvSpPr>
        <p:spPr>
          <a:xfrm>
            <a:off x="3384846" y="4656411"/>
            <a:ext cx="6532611" cy="985189"/>
          </a:xfrm>
          <a:prstGeom prst="rect">
            <a:avLst/>
          </a:prstGeom>
          <a:noFill/>
          <a:ln w="28575" cap="flat">
            <a:solidFill>
              <a:srgbClr val="EC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0F8BE1D0-0D59-A5F0-5046-FD8FB7A43F1B}"/>
              </a:ext>
            </a:extLst>
          </p:cNvPr>
          <p:cNvSpPr/>
          <p:nvPr/>
        </p:nvSpPr>
        <p:spPr>
          <a:xfrm>
            <a:off x="10018001" y="9592465"/>
            <a:ext cx="3037151" cy="1140970"/>
          </a:xfrm>
          <a:prstGeom prst="rect">
            <a:avLst/>
          </a:prstGeom>
          <a:noFill/>
          <a:ln w="28575" cap="flat">
            <a:solidFill>
              <a:srgbClr val="EC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BB845E86-F68E-ED93-2494-51EE22833CD4}"/>
              </a:ext>
            </a:extLst>
          </p:cNvPr>
          <p:cNvSpPr/>
          <p:nvPr/>
        </p:nvSpPr>
        <p:spPr>
          <a:xfrm>
            <a:off x="12233920" y="4680664"/>
            <a:ext cx="2209232" cy="973503"/>
          </a:xfrm>
          <a:prstGeom prst="rect">
            <a:avLst/>
          </a:prstGeom>
          <a:noFill/>
          <a:ln w="28575" cap="flat">
            <a:solidFill>
              <a:srgbClr val="EC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98730620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arcador de número de diapositiva 2">
            <a:extLst>
              <a:ext uri="{FF2B5EF4-FFF2-40B4-BE49-F238E27FC236}">
                <a16:creationId xmlns:a16="http://schemas.microsoft.com/office/drawing/2014/main" id="{557E682E-D75D-198E-35F7-2D281AF520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521615" y="12753459"/>
            <a:ext cx="248273" cy="532297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s-ES" sz="2100">
                <a:latin typeface="Roboto" panose="02000000000000000000" pitchFamily="2" charset="0"/>
                <a:ea typeface="Roboto" panose="02000000000000000000" pitchFamily="2" charset="0"/>
              </a:rPr>
              <a:pPr>
                <a:defRPr/>
              </a:pPr>
              <a:t>5</a:t>
            </a:fld>
            <a:endParaRPr lang="es-ES" sz="21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40EE889-AA75-CC8C-4FF5-D88463F3E82A}"/>
              </a:ext>
            </a:extLst>
          </p:cNvPr>
          <p:cNvSpPr txBox="1"/>
          <p:nvPr/>
        </p:nvSpPr>
        <p:spPr>
          <a:xfrm>
            <a:off x="406400" y="563880"/>
            <a:ext cx="191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ES" sz="40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3. ENFOQUE Y ALCANCE</a:t>
            </a:r>
          </a:p>
        </p:txBody>
      </p:sp>
      <p:pic>
        <p:nvPicPr>
          <p:cNvPr id="30" name="Picture 2" descr="El Banco Santander presenta nuevo logo de la mano de Interbrand">
            <a:extLst>
              <a:ext uri="{FF2B5EF4-FFF2-40B4-BE49-F238E27FC236}">
                <a16:creationId xmlns:a16="http://schemas.microsoft.com/office/drawing/2014/main" id="{6A45EB26-EFEE-A077-43FD-2097AB1F7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7"/>
          <a:stretch/>
        </p:blipFill>
        <p:spPr bwMode="auto">
          <a:xfrm>
            <a:off x="16891000" y="175195"/>
            <a:ext cx="3962400" cy="148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 descr="Logotipo&#10;&#10;Descripción generada automáticamente">
            <a:extLst>
              <a:ext uri="{FF2B5EF4-FFF2-40B4-BE49-F238E27FC236}">
                <a16:creationId xmlns:a16="http://schemas.microsoft.com/office/drawing/2014/main" id="{26F1B9D9-2509-7CFA-D259-78B0D0CD9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244" y="563880"/>
            <a:ext cx="2453644" cy="624564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7271641F-E8BE-B8E9-8A8B-870BE320882A}"/>
              </a:ext>
            </a:extLst>
          </p:cNvPr>
          <p:cNvSpPr txBox="1"/>
          <p:nvPr/>
        </p:nvSpPr>
        <p:spPr>
          <a:xfrm>
            <a:off x="879507" y="2480935"/>
            <a:ext cx="618051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u="none" dirty="0">
                <a:solidFill>
                  <a:schemeClr val="tx1"/>
                </a:solidFill>
              </a:rPr>
              <a:t>El </a:t>
            </a:r>
            <a:r>
              <a:rPr lang="es-ES" b="1" u="none" dirty="0">
                <a:solidFill>
                  <a:schemeClr val="tx1"/>
                </a:solidFill>
              </a:rPr>
              <a:t>MVP </a:t>
            </a:r>
            <a:r>
              <a:rPr lang="es-ES" b="0" u="none" dirty="0">
                <a:solidFill>
                  <a:schemeClr val="tx1"/>
                </a:solidFill>
              </a:rPr>
              <a:t>se centrará en la </a:t>
            </a:r>
            <a:r>
              <a:rPr lang="es-ES" b="1" u="none" dirty="0">
                <a:solidFill>
                  <a:schemeClr val="tx1"/>
                </a:solidFill>
              </a:rPr>
              <a:t>experiencia de </a:t>
            </a:r>
            <a:r>
              <a:rPr lang="es-ES" b="1" u="sng" dirty="0">
                <a:solidFill>
                  <a:schemeClr val="tx1"/>
                </a:solidFill>
              </a:rPr>
              <a:t>realidad virtual </a:t>
            </a:r>
            <a:r>
              <a:rPr lang="es-ES" b="0" u="none" dirty="0">
                <a:solidFill>
                  <a:schemeClr val="tx1"/>
                </a:solidFill>
              </a:rPr>
              <a:t>descrita en el apartado de “JOURNEY DE LA EXPERIENCIA” </a:t>
            </a:r>
            <a:r>
              <a:rPr lang="es-ES" b="1" u="sng" dirty="0">
                <a:solidFill>
                  <a:schemeClr val="tx1"/>
                </a:solidFill>
              </a:rPr>
              <a:t>desde el Paso 1 al  Paso 8 </a:t>
            </a:r>
            <a:r>
              <a:rPr lang="es-ES" b="0" u="none" dirty="0">
                <a:solidFill>
                  <a:schemeClr val="tx1"/>
                </a:solidFill>
              </a:rPr>
              <a:t>ambos incluidos, teniendo en cuenta las siguientes consideraciones:</a:t>
            </a:r>
            <a:endParaRPr lang="en-GB" b="0" u="none" dirty="0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84DE4C2-5A5E-5087-1575-D6912DE17780}"/>
              </a:ext>
            </a:extLst>
          </p:cNvPr>
          <p:cNvSpPr txBox="1"/>
          <p:nvPr/>
        </p:nvSpPr>
        <p:spPr>
          <a:xfrm>
            <a:off x="879506" y="1366704"/>
            <a:ext cx="191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ES" sz="28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¿QUÉ INCLUIRÁ EL MVP DE LA EXPERIENCIA?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433759D-6EEB-0A34-501B-CF37A8D8FEED}"/>
              </a:ext>
            </a:extLst>
          </p:cNvPr>
          <p:cNvSpPr txBox="1"/>
          <p:nvPr/>
        </p:nvSpPr>
        <p:spPr>
          <a:xfrm>
            <a:off x="406400" y="12731758"/>
            <a:ext cx="6653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1" u="none" dirty="0">
                <a:solidFill>
                  <a:schemeClr val="tx1"/>
                </a:solidFill>
              </a:rPr>
              <a:t>(1): Ver descripción detallada de la soluci</a:t>
            </a:r>
            <a:r>
              <a:rPr lang="es-ES" sz="2000" i="1" dirty="0">
                <a:solidFill>
                  <a:schemeClr val="tx1"/>
                </a:solidFill>
              </a:rPr>
              <a:t>ón de NAKA en los “Anexos”</a:t>
            </a:r>
            <a:endParaRPr lang="en-GB" sz="2000" b="0" i="1" u="none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DEDC200-C5B7-404C-2379-2388FC89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30" y="6959463"/>
            <a:ext cx="6404866" cy="2334120"/>
          </a:xfrm>
          <a:prstGeom prst="rect">
            <a:avLst/>
          </a:prstGeom>
        </p:spPr>
      </p:pic>
      <p:sp>
        <p:nvSpPr>
          <p:cNvPr id="7" name="Rectángulo redondeado 5">
            <a:extLst>
              <a:ext uri="{FF2B5EF4-FFF2-40B4-BE49-F238E27FC236}">
                <a16:creationId xmlns:a16="http://schemas.microsoft.com/office/drawing/2014/main" id="{2B4DF825-91CD-D14F-3A2A-45F74245B32F}"/>
              </a:ext>
            </a:extLst>
          </p:cNvPr>
          <p:cNvSpPr/>
          <p:nvPr/>
        </p:nvSpPr>
        <p:spPr>
          <a:xfrm>
            <a:off x="7719243" y="2176247"/>
            <a:ext cx="8138552" cy="11102985"/>
          </a:xfrm>
          <a:prstGeom prst="roundRect">
            <a:avLst>
              <a:gd name="adj" fmla="val 4058"/>
            </a:avLst>
          </a:prstGeom>
          <a:solidFill>
            <a:sysClr val="window" lastClr="FFFFFF">
              <a:lumMod val="95000"/>
              <a:alpha val="50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216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La experiencia del MVP </a:t>
            </a:r>
            <a:r>
              <a:rPr lang="es-ES" kern="1200" spc="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podrá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ser consumida tanto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desde el PC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, de forma que el profesional acceda al mundo virtual desde una aplicación de escritorio instalada en su ordenador corporativo, como a través de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gafas de VR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kern="1200" spc="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 acceder desde el PC,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el empleado deberá tener instalada la aplicación de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NAKA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(1)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kumimoji="0" lang="es-E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Será una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experiencia “single </a:t>
            </a:r>
            <a:r>
              <a:rPr kumimoji="0" lang="es-E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user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”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, es decir, que el empleado que consuma la experiencia lo hará de forma individual y sin coincidir con otros usuarios. Eso no significa que no pueda haber empleados que accedan en un mismo momento de tiempo a la experiencia.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La experiencia estará disponible en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2 idiomas: español e inglés,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existiendo la posibilidad de extender posteriormente al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portugués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y otros idiomas.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Para los espacios, se utilizará una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ciudad virtual de catálogo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 la que se añadirá el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branding del Santander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y sobre la que se integrarán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escenarios 3D desarrollados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por NTT Data del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exterior y del hall de entrada del edificio Faro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de la ciudad financiera del Santander. </a:t>
            </a:r>
          </a:p>
        </p:txBody>
      </p:sp>
      <p:sp>
        <p:nvSpPr>
          <p:cNvPr id="8" name="Rectángulo redondeado 5">
            <a:extLst>
              <a:ext uri="{FF2B5EF4-FFF2-40B4-BE49-F238E27FC236}">
                <a16:creationId xmlns:a16="http://schemas.microsoft.com/office/drawing/2014/main" id="{AA3BAE9D-EEEC-FA78-2D00-54B1A8F273B8}"/>
              </a:ext>
            </a:extLst>
          </p:cNvPr>
          <p:cNvSpPr/>
          <p:nvPr/>
        </p:nvSpPr>
        <p:spPr>
          <a:xfrm>
            <a:off x="15919148" y="2176247"/>
            <a:ext cx="8138552" cy="11102985"/>
          </a:xfrm>
          <a:prstGeom prst="roundRect">
            <a:avLst>
              <a:gd name="adj" fmla="val 4058"/>
            </a:avLst>
          </a:prstGeom>
          <a:solidFill>
            <a:sysClr val="window" lastClr="FFFFFF">
              <a:lumMod val="95000"/>
              <a:alpha val="50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216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El resto de las plantas del edificio se diseñarán a </a:t>
            </a:r>
            <a:r>
              <a:rPr kumimoji="0" lang="es-E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partir de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escenarios 3D de oficina </a:t>
            </a:r>
            <a:r>
              <a:rPr lang="es-ES" kern="1200" spc="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ya existentes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, a los que se añadirá el branding del banco y se configurará una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imagen exterior de la situación real del edificio</a:t>
            </a:r>
            <a:r>
              <a:rPr lang="es-ES" kern="1200" spc="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para que sea visible a través de las ventanas.</a:t>
            </a:r>
            <a:endParaRPr kumimoji="0" lang="es-E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Las opciones de configuración de los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avatares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y del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asistente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serán las disponibles en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NAKA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o las proporcionadas por la plataforma de </a:t>
            </a:r>
            <a:r>
              <a:rPr kumimoji="0" lang="es-E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Ready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Player Me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El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asistente virtual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estará conectado a la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Open AI de Azure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para garantizar que la información que se le proporciona no sea usada para entrenar a Open AI.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Los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contenidos y recursos multimedia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dentro de la experiencia serán proporcionados por el equipo del Santander.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Dentro del MVP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no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se considera la creación de una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experiencia personalizada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en función de la segmentación de colectivos del onboarding: Nuevos empleados, internalizados, movilidad y expatriados.</a:t>
            </a:r>
          </a:p>
        </p:txBody>
      </p:sp>
    </p:spTree>
    <p:extLst>
      <p:ext uri="{BB962C8B-B14F-4D97-AF65-F5344CB8AC3E}">
        <p14:creationId xmlns:p14="http://schemas.microsoft.com/office/powerpoint/2010/main" val="2170237871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ángulo redondeado 5">
            <a:extLst>
              <a:ext uri="{FF2B5EF4-FFF2-40B4-BE49-F238E27FC236}">
                <a16:creationId xmlns:a16="http://schemas.microsoft.com/office/drawing/2014/main" id="{313629F9-0B7A-36F5-B369-73EA7A0926AD}"/>
              </a:ext>
            </a:extLst>
          </p:cNvPr>
          <p:cNvSpPr/>
          <p:nvPr/>
        </p:nvSpPr>
        <p:spPr>
          <a:xfrm>
            <a:off x="16034550" y="6062453"/>
            <a:ext cx="7183555" cy="5597739"/>
          </a:xfrm>
          <a:prstGeom prst="roundRect">
            <a:avLst>
              <a:gd name="adj" fmla="val 0"/>
            </a:avLst>
          </a:prstGeom>
          <a:solidFill>
            <a:srgbClr val="EC0000"/>
          </a:solidFill>
          <a:ln w="6350" cap="flat" cmpd="sng" algn="ctr">
            <a:solidFill>
              <a:srgbClr val="EC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3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hangingPunct="1">
              <a:lnSpc>
                <a:spcPct val="100000"/>
              </a:lnSpc>
            </a:pPr>
            <a:endParaRPr lang="es-ES_tradnl" kern="1200" spc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 defTabSz="914400" hangingPunct="1">
              <a:lnSpc>
                <a:spcPct val="100000"/>
              </a:lnSpc>
            </a:pPr>
            <a:endParaRPr lang="es-ES_tradnl" kern="1200" spc="0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7" name="Rectángulo redondeado 5">
            <a:extLst>
              <a:ext uri="{FF2B5EF4-FFF2-40B4-BE49-F238E27FC236}">
                <a16:creationId xmlns:a16="http://schemas.microsoft.com/office/drawing/2014/main" id="{B884CF05-FEDA-EB20-D0D5-4374964D5F27}"/>
              </a:ext>
            </a:extLst>
          </p:cNvPr>
          <p:cNvSpPr/>
          <p:nvPr/>
        </p:nvSpPr>
        <p:spPr>
          <a:xfrm>
            <a:off x="8661320" y="6041361"/>
            <a:ext cx="7183555" cy="5597739"/>
          </a:xfrm>
          <a:prstGeom prst="roundRect">
            <a:avLst>
              <a:gd name="adj" fmla="val 0"/>
            </a:avLst>
          </a:prstGeom>
          <a:solidFill>
            <a:srgbClr val="EC0000"/>
          </a:solidFill>
          <a:ln w="6350" cap="flat" cmpd="sng" algn="ctr">
            <a:solidFill>
              <a:srgbClr val="EC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3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hangingPunct="1">
              <a:lnSpc>
                <a:spcPct val="100000"/>
              </a:lnSpc>
            </a:pPr>
            <a:endParaRPr lang="es-ES_tradnl" kern="1200" spc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 defTabSz="914400" hangingPunct="1">
              <a:lnSpc>
                <a:spcPct val="100000"/>
              </a:lnSpc>
            </a:pPr>
            <a:endParaRPr lang="es-ES_tradnl" kern="1200" spc="0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6" name="Rectángulo redondeado 5">
            <a:extLst>
              <a:ext uri="{FF2B5EF4-FFF2-40B4-BE49-F238E27FC236}">
                <a16:creationId xmlns:a16="http://schemas.microsoft.com/office/drawing/2014/main" id="{D5987CF1-5D8E-60E8-F0DA-89278F31DB84}"/>
              </a:ext>
            </a:extLst>
          </p:cNvPr>
          <p:cNvSpPr/>
          <p:nvPr/>
        </p:nvSpPr>
        <p:spPr>
          <a:xfrm>
            <a:off x="1189075" y="6041362"/>
            <a:ext cx="7183555" cy="5597739"/>
          </a:xfrm>
          <a:prstGeom prst="roundRect">
            <a:avLst>
              <a:gd name="adj" fmla="val 0"/>
            </a:avLst>
          </a:prstGeom>
          <a:solidFill>
            <a:srgbClr val="EC0000"/>
          </a:solidFill>
          <a:ln w="6350" cap="flat" cmpd="sng" algn="ctr">
            <a:solidFill>
              <a:srgbClr val="EC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3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2" name="Marcador de número de diapositiva 2">
            <a:extLst>
              <a:ext uri="{FF2B5EF4-FFF2-40B4-BE49-F238E27FC236}">
                <a16:creationId xmlns:a16="http://schemas.microsoft.com/office/drawing/2014/main" id="{557E682E-D75D-198E-35F7-2D281AF520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521615" y="12776514"/>
            <a:ext cx="248273" cy="509242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s-ES" sz="2100">
                <a:latin typeface="Roboto" panose="02000000000000000000" pitchFamily="2" charset="0"/>
                <a:ea typeface="Roboto" panose="02000000000000000000" pitchFamily="2" charset="0"/>
              </a:rPr>
              <a:pPr>
                <a:defRPr/>
              </a:pPr>
              <a:t>6</a:t>
            </a:fld>
            <a:endParaRPr lang="es-ES" sz="21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40EE889-AA75-CC8C-4FF5-D88463F3E82A}"/>
              </a:ext>
            </a:extLst>
          </p:cNvPr>
          <p:cNvSpPr txBox="1"/>
          <p:nvPr/>
        </p:nvSpPr>
        <p:spPr>
          <a:xfrm>
            <a:off x="406400" y="563880"/>
            <a:ext cx="191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ES" sz="40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ANEXOS</a:t>
            </a:r>
          </a:p>
        </p:txBody>
      </p:sp>
      <p:pic>
        <p:nvPicPr>
          <p:cNvPr id="30" name="Picture 2" descr="El Banco Santander presenta nuevo logo de la mano de Interbrand">
            <a:extLst>
              <a:ext uri="{FF2B5EF4-FFF2-40B4-BE49-F238E27FC236}">
                <a16:creationId xmlns:a16="http://schemas.microsoft.com/office/drawing/2014/main" id="{6A45EB26-EFEE-A077-43FD-2097AB1F7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7"/>
          <a:stretch/>
        </p:blipFill>
        <p:spPr bwMode="auto">
          <a:xfrm>
            <a:off x="16891000" y="175195"/>
            <a:ext cx="3962400" cy="148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 descr="Logotipo&#10;&#10;Descripción generada automáticamente">
            <a:extLst>
              <a:ext uri="{FF2B5EF4-FFF2-40B4-BE49-F238E27FC236}">
                <a16:creationId xmlns:a16="http://schemas.microsoft.com/office/drawing/2014/main" id="{26F1B9D9-2509-7CFA-D259-78B0D0CD9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244" y="563880"/>
            <a:ext cx="2453644" cy="624564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7271641F-E8BE-B8E9-8A8B-870BE320882A}"/>
              </a:ext>
            </a:extLst>
          </p:cNvPr>
          <p:cNvSpPr txBox="1"/>
          <p:nvPr/>
        </p:nvSpPr>
        <p:spPr>
          <a:xfrm>
            <a:off x="879506" y="2480935"/>
            <a:ext cx="22167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spcBef>
                <a:spcPts val="1200"/>
              </a:spcBef>
              <a:defRPr sz="2800">
                <a:solidFill>
                  <a:srgbClr val="A52DE7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u="none" dirty="0">
                <a:solidFill>
                  <a:schemeClr val="tx1"/>
                </a:solidFill>
              </a:rPr>
              <a:t>Los pilares tecnológicos sobre los que se sustentará la experiencia son:</a:t>
            </a:r>
            <a:endParaRPr lang="en-GB" b="0" u="none" dirty="0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84DE4C2-5A5E-5087-1575-D6912DE17780}"/>
              </a:ext>
            </a:extLst>
          </p:cNvPr>
          <p:cNvSpPr txBox="1"/>
          <p:nvPr/>
        </p:nvSpPr>
        <p:spPr>
          <a:xfrm>
            <a:off x="879506" y="1366704"/>
            <a:ext cx="191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ES" sz="2800" b="1" kern="1200" spc="0" dirty="0">
                <a:solidFill>
                  <a:srgbClr val="EC0000"/>
                </a:solidFill>
                <a:latin typeface="Graphik Bold" panose="020B0803030202060203" pitchFamily="34" charset="0"/>
              </a:rPr>
              <a:t>PILARES TECNOLÓGICOS DE LA SOLUCIÓN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43F6597A-658E-BD9E-9245-718085804A73}"/>
              </a:ext>
            </a:extLst>
          </p:cNvPr>
          <p:cNvSpPr txBox="1"/>
          <p:nvPr/>
        </p:nvSpPr>
        <p:spPr>
          <a:xfrm>
            <a:off x="1523920" y="6529303"/>
            <a:ext cx="6599355" cy="3842975"/>
          </a:xfrm>
          <a:prstGeom prst="rect">
            <a:avLst/>
          </a:prstGeom>
          <a:solidFill>
            <a:srgbClr val="EC0000"/>
          </a:solidFill>
          <a:ln>
            <a:solidFill>
              <a:srgbClr val="EC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ES_tradnl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NAKA</a:t>
            </a:r>
            <a:r>
              <a:rPr lang="es-ES_tradnl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es la plataforma de experiencias inmersivas sobre la que se implementarán las formaciones.</a:t>
            </a:r>
          </a:p>
          <a:p>
            <a:pPr>
              <a:lnSpc>
                <a:spcPct val="100000"/>
              </a:lnSpc>
            </a:pPr>
            <a:endParaRPr lang="es-ES_tradnl" sz="2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s-ES_tradnl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NAKA</a:t>
            </a:r>
            <a:r>
              <a:rPr lang="es-ES_tradnl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es un </a:t>
            </a:r>
            <a:r>
              <a:rPr lang="es-ES_tradnl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producto SaaS </a:t>
            </a:r>
            <a:r>
              <a:rPr lang="es-ES_tradnl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desarrollo y mantenido por NTT Data. Está desarrollado utilizando el motor gráfico </a:t>
            </a:r>
            <a:r>
              <a:rPr lang="es-ES_tradnl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Unity,</a:t>
            </a:r>
            <a:r>
              <a:rPr lang="es-ES_tradnl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basado en </a:t>
            </a:r>
            <a:r>
              <a:rPr lang="es-ES_tradnl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lenguaje C#.</a:t>
            </a:r>
          </a:p>
          <a:p>
            <a:pPr algn="just"/>
            <a:endParaRPr lang="es-ES_tradnl" sz="1800" dirty="0">
              <a:latin typeface="Montserrat" pitchFamily="2" charset="77"/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21237D54-55D1-6199-8DDD-7DC77BEA82FE}"/>
              </a:ext>
            </a:extLst>
          </p:cNvPr>
          <p:cNvSpPr txBox="1"/>
          <p:nvPr/>
        </p:nvSpPr>
        <p:spPr>
          <a:xfrm>
            <a:off x="8850995" y="6529303"/>
            <a:ext cx="6599355" cy="3412088"/>
          </a:xfrm>
          <a:prstGeom prst="rect">
            <a:avLst/>
          </a:prstGeom>
          <a:solidFill>
            <a:srgbClr val="EC0000"/>
          </a:solidFill>
          <a:ln>
            <a:solidFill>
              <a:srgbClr val="EC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 el </a:t>
            </a:r>
            <a:r>
              <a:rPr lang="es-E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modelado 3D</a:t>
            </a:r>
            <a:r>
              <a:rPr lang="es-ES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se realizarán diseños y modelos siguiendo las referencias de los objetos reales, para darle el mayor realismo a las experiencias. Emplearemos programas de modelado 3D como </a:t>
            </a:r>
            <a:r>
              <a:rPr lang="es-E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Maya, </a:t>
            </a:r>
            <a:r>
              <a:rPr lang="es-ES" sz="28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Substance</a:t>
            </a:r>
            <a:r>
              <a:rPr lang="es-E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 </a:t>
            </a:r>
            <a:r>
              <a:rPr lang="es-ES" sz="28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Blender</a:t>
            </a:r>
            <a:r>
              <a:rPr lang="es-E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algn="just"/>
            <a:endParaRPr lang="es-ES_tradnl" sz="1800" dirty="0">
              <a:latin typeface="Montserrat" pitchFamily="2" charset="77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AC9F4D44-C0C1-9B10-361D-766572DCCA39}"/>
              </a:ext>
            </a:extLst>
          </p:cNvPr>
          <p:cNvSpPr txBox="1"/>
          <p:nvPr/>
        </p:nvSpPr>
        <p:spPr>
          <a:xfrm>
            <a:off x="16178071" y="6529303"/>
            <a:ext cx="6599355" cy="2550314"/>
          </a:xfrm>
          <a:prstGeom prst="rect">
            <a:avLst/>
          </a:prstGeom>
          <a:solidFill>
            <a:srgbClr val="EC0000"/>
          </a:solidFill>
          <a:ln>
            <a:solidFill>
              <a:srgbClr val="EC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Las implementaciones, así como las experiencias serán compatibles con </a:t>
            </a:r>
            <a:r>
              <a:rPr lang="es-E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Windows </a:t>
            </a:r>
            <a:r>
              <a:rPr lang="es-ES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 dispositivos de realidad virtual como pueden ser </a:t>
            </a:r>
            <a:r>
              <a:rPr lang="es-E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Meta </a:t>
            </a:r>
            <a:r>
              <a:rPr lang="es-ES" sz="28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Quest</a:t>
            </a:r>
            <a:r>
              <a:rPr lang="es-E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2 o PICO Neo 4.</a:t>
            </a:r>
          </a:p>
          <a:p>
            <a:pPr algn="just"/>
            <a:endParaRPr lang="es-ES_tradnl" sz="1800" dirty="0">
              <a:latin typeface="Montserrat" pitchFamily="2" charset="77"/>
            </a:endParaRPr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id="{1BDF16FC-BC8B-41B2-8351-074FFB233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736" y="4431104"/>
            <a:ext cx="1873463" cy="1053823"/>
          </a:xfrm>
          <a:prstGeom prst="rect">
            <a:avLst/>
          </a:prstGeom>
        </p:spPr>
      </p:pic>
      <p:pic>
        <p:nvPicPr>
          <p:cNvPr id="65" name="Imagen 6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ACE27175-CABD-3A81-0408-9E31248F9C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138" t="41067" r="34875" b="45100"/>
          <a:stretch/>
        </p:blipFill>
        <p:spPr>
          <a:xfrm>
            <a:off x="2080896" y="4526952"/>
            <a:ext cx="3099624" cy="862127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5F1BD920-CCD9-4186-8EED-31FC5D892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9344" y="4289729"/>
            <a:ext cx="1249021" cy="1021073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57D6FB25-94C3-F651-7511-9A5CEE6F85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8454" y="4430299"/>
            <a:ext cx="917271" cy="739933"/>
          </a:xfrm>
          <a:prstGeom prst="rect">
            <a:avLst/>
          </a:prstGeom>
        </p:spPr>
      </p:pic>
      <p:pic>
        <p:nvPicPr>
          <p:cNvPr id="70" name="Imagen 69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52C82171-243F-4EF4-6716-AA3CD40AD5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0" y="4265438"/>
            <a:ext cx="1069655" cy="1069655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D869B5D3-54EC-FC74-F0D8-2140EF7BB6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13017" y="3759200"/>
            <a:ext cx="4420178" cy="16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2807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516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_4xSquZR5C0LtAHmvEl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V.SJmBb_.4zzEC.zvhX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R7xDYCMoeWCSwQg9AVB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igital Agency AC">
  <a:themeElements>
    <a:clrScheme name="Gre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21_BasicWhite">
      <a:majorFont>
        <a:latin typeface="Circular Pro Book"/>
        <a:ea typeface="Circular Pro Book"/>
        <a:cs typeface="Circular Pro Book"/>
      </a:majorFont>
      <a:minorFont>
        <a:latin typeface="Circular Pro Book"/>
        <a:ea typeface="Circular Pro Book"/>
        <a:cs typeface="Circular Pro Book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-96" normalizeH="0" baseline="0">
            <a:ln>
              <a:noFill/>
            </a:ln>
            <a:solidFill>
              <a:srgbClr val="212121">
                <a:alpha val="90000"/>
              </a:srgbClr>
            </a:solidFill>
            <a:effectLst/>
            <a:uFillTx/>
            <a:latin typeface="+mn-lt"/>
            <a:ea typeface="+mn-ea"/>
            <a:cs typeface="+mn-cs"/>
            <a:sym typeface="Circular Pro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4_Specialty Slides">
  <a:themeElements>
    <a:clrScheme name="Custom 5">
      <a:dk1>
        <a:sysClr val="windowText" lastClr="000000"/>
      </a:dk1>
      <a:lt1>
        <a:sysClr val="window" lastClr="FFFFFF"/>
      </a:lt1>
      <a:dk2>
        <a:srgbClr val="595959"/>
      </a:dk2>
      <a:lt2>
        <a:srgbClr val="BEBEBE"/>
      </a:lt2>
      <a:accent1>
        <a:srgbClr val="A100FF"/>
      </a:accent1>
      <a:accent2>
        <a:srgbClr val="7500C0"/>
      </a:accent2>
      <a:accent3>
        <a:srgbClr val="460073"/>
      </a:accent3>
      <a:accent4>
        <a:srgbClr val="004DFF"/>
      </a:accent4>
      <a:accent5>
        <a:srgbClr val="008EFF"/>
      </a:accent5>
      <a:accent6>
        <a:srgbClr val="00BAFF"/>
      </a:accent6>
      <a:hlink>
        <a:srgbClr val="7500C0"/>
      </a:hlink>
      <a:folHlink>
        <a:srgbClr val="460073"/>
      </a:folHlink>
    </a:clrScheme>
    <a:fontScheme name="Custom 1">
      <a:majorFont>
        <a:latin typeface="Graphik Black"/>
        <a:ea typeface=""/>
        <a:cs typeface=""/>
      </a:majorFont>
      <a:minorFont>
        <a:latin typeface="Graphik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45720" rtlCol="0">
        <a:spAutoFit/>
      </a:bodyPr>
      <a:lstStyle>
        <a:defPPr>
          <a:defRPr sz="1600" dirty="0" smtClean="0"/>
        </a:defPPr>
      </a:lstStyle>
    </a:txDef>
  </a:objectDefaults>
  <a:extraClrSchemeLst/>
  <a:custClrLst>
    <a:custClr name="Strategy-Orange">
      <a:srgbClr val="FF9128"/>
    </a:custClr>
    <a:custClr name="Strategy-Carmine">
      <a:srgbClr val="BD001D"/>
    </a:custClr>
    <a:custClr name="Consulting-Light Aqua">
      <a:srgbClr val="00F3FF"/>
    </a:custClr>
    <a:custClr name="Consulting-Dark Violet">
      <a:srgbClr val="7500C0"/>
    </a:custClr>
    <a:custClr name="Digital-Lime">
      <a:srgbClr val="00FF00"/>
    </a:custClr>
    <a:custClr name="Digital-Sunglow">
      <a:srgbClr val="FFD42E"/>
    </a:custClr>
    <a:custClr name="Technology-Aqua">
      <a:srgbClr val="00F3FF"/>
    </a:custClr>
    <a:custClr name="Technology-Lime">
      <a:srgbClr val="00FF00"/>
    </a:custClr>
    <a:custClr name="Operations-Aqua">
      <a:srgbClr val="00F3FF"/>
    </a:custClr>
    <a:custClr name="Operations-Navy Blue">
      <a:srgbClr val="004DFF"/>
    </a:custClr>
    <a:custClr name="Strategy-Orange Red">
      <a:srgbClr val="FF3C0F"/>
    </a:custClr>
    <a:custClr name="Strategy-Dark Carmine">
      <a:srgbClr val="920026"/>
    </a:custClr>
    <a:custClr name="Consulting-Electric Purple">
      <a:srgbClr val="A100FF"/>
    </a:custClr>
    <a:custClr name="Consulting-Indigo">
      <a:srgbClr val="5F0095"/>
    </a:custClr>
    <a:custClr name="Digital-Yellow">
      <a:srgbClr val="FFFF00"/>
    </a:custClr>
    <a:custClr name="Digital-Selective Yellow">
      <a:srgbClr val="FFB600"/>
    </a:custClr>
    <a:custClr name="Technology-Spring Green">
      <a:srgbClr val="00FF7D"/>
    </a:custClr>
    <a:custClr name="Technology-Dark Lime">
      <a:srgbClr val="00D700"/>
    </a:custClr>
    <a:custClr name="Operations-Deep Sky Blue">
      <a:srgbClr val="00BAFF"/>
    </a:custClr>
    <a:custClr name="Operations-Blue">
      <a:srgbClr val="2800FF"/>
    </a:custClr>
    <a:custClr name="Strategy-Red">
      <a:srgbClr val="FF0000"/>
    </a:custClr>
    <a:custClr name="Strategy-Burgundy">
      <a:srgbClr val="710012"/>
    </a:custClr>
    <a:custClr name="Consulting-Electric Indigo">
      <a:srgbClr val="7E00FF"/>
    </a:custClr>
    <a:custClr name="Consulting-Dark Indigo">
      <a:srgbClr val="380089"/>
    </a:custClr>
    <a:custClr name="Digital-Golden Yellow">
      <a:srgbClr val="FFEA00"/>
    </a:custClr>
    <a:custClr name="Digital-Dark Orange">
      <a:srgbClr val="FF9500"/>
    </a:custClr>
    <a:custClr name="Technology-Spring Bud">
      <a:srgbClr val="B9FF00"/>
    </a:custClr>
    <a:custClr name="Technology-British Racing Green">
      <a:srgbClr val="00530A"/>
    </a:custClr>
    <a:custClr name="Operations-Dodger Blue">
      <a:srgbClr val="008EFF"/>
    </a:custClr>
    <a:custClr name="Operations-Dark Blue">
      <a:srgbClr val="000088"/>
    </a:custClr>
  </a:custClrLst>
  <a:extLst>
    <a:ext uri="{05A4C25C-085E-4340-85A3-A5531E510DB2}">
      <thm15:themeFamily xmlns:thm15="http://schemas.microsoft.com/office/thememl/2012/main" name="Microsoft Account_V05" id="{09A18399-B96A-43E2-958A-F3BBF0650C19}" vid="{25884919-917D-4241-9630-EB224671DF6F}"/>
    </a:ext>
  </a:extLst>
</a:theme>
</file>

<file path=ppt/theme/theme3.xml><?xml version="1.0" encoding="utf-8"?>
<a:theme xmlns:a="http://schemas.openxmlformats.org/drawingml/2006/main" name="1_Covers">
  <a:themeElements>
    <a:clrScheme name="1_Cover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75766"/>
      </a:accent1>
      <a:accent2>
        <a:srgbClr val="828299"/>
      </a:accent2>
      <a:accent3>
        <a:srgbClr val="494956"/>
      </a:accent3>
      <a:accent4>
        <a:srgbClr val="AEAECC"/>
      </a:accent4>
      <a:accent5>
        <a:srgbClr val="616172"/>
      </a:accent5>
      <a:accent6>
        <a:srgbClr val="363651"/>
      </a:accent6>
      <a:hlink>
        <a:srgbClr val="0000FF"/>
      </a:hlink>
      <a:folHlink>
        <a:srgbClr val="FF00FF"/>
      </a:folHlink>
    </a:clrScheme>
    <a:fontScheme name="1_Covers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1_Cover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C82A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-96" normalizeH="0" baseline="0">
            <a:ln>
              <a:noFill/>
            </a:ln>
            <a:solidFill>
              <a:srgbClr val="FC82A3"/>
            </a:solidFill>
            <a:effectLst/>
            <a:uFillTx/>
            <a:latin typeface="+mn-lt"/>
            <a:ea typeface="+mn-ea"/>
            <a:cs typeface="+mn-cs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-96" normalizeH="0" baseline="0">
            <a:ln>
              <a:noFill/>
            </a:ln>
            <a:solidFill>
              <a:srgbClr val="FC82A3"/>
            </a:solidFill>
            <a:effectLst/>
            <a:uFillTx/>
            <a:latin typeface="+mn-lt"/>
            <a:ea typeface="+mn-ea"/>
            <a:cs typeface="+mn-cs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  <wetp:taskpane dockstate="right" visibility="0" width="525" row="2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D5CE83BB-E248-41FC-9A39-291B77E443F5}">
  <we:reference id="wa104379279" version="2.1.0.0" store="es-ES" storeType="OMEX"/>
  <we:alternateReferences>
    <we:reference id="WA104379279" version="2.1.0.0" store="WA104379279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B28401AF-B55A-4990-B876-50B7A7E5582C}">
  <we:reference id="wa104381411" version="2.4.5.0" store="es-ES" storeType="OMEX"/>
  <we:alternateReferences>
    <we:reference id="WA104381411" version="2.4.5.0" store="WA10438141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19607684042D4C8BE3A98FFAAB10EA" ma:contentTypeVersion="10" ma:contentTypeDescription="Create a new document." ma:contentTypeScope="" ma:versionID="90ed466345f62e9ff4a8825e472474cd">
  <xsd:schema xmlns:xsd="http://www.w3.org/2001/XMLSchema" xmlns:xs="http://www.w3.org/2001/XMLSchema" xmlns:p="http://schemas.microsoft.com/office/2006/metadata/properties" xmlns:ns2="7c9c3999-d482-4bd8-a327-52520c2128cb" targetNamespace="http://schemas.microsoft.com/office/2006/metadata/properties" ma:root="true" ma:fieldsID="0289feaf1c2cc9479d478679371507a6" ns2:_="">
    <xsd:import namespace="7c9c3999-d482-4bd8-a327-52520c2128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c3999-d482-4bd8-a327-52520c2128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4E2623-07FC-45E4-82E5-C1BA79F1171E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7c9c3999-d482-4bd8-a327-52520c2128c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9907553-67B7-446F-A024-BDDB900672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0433F0-497A-411C-B9A4-26870F065444}">
  <ds:schemaRefs>
    <ds:schemaRef ds:uri="7c9c3999-d482-4bd8-a327-52520c2128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048dc87-43f0-4100-9acb-ae1971c79395}" enabled="0" method="" siteId="{3048dc87-43f0-4100-9acb-ae1971c7939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1923</TotalTime>
  <Words>1272</Words>
  <Application>Microsoft Office PowerPoint</Application>
  <PresentationFormat>Personalizado</PresentationFormat>
  <Paragraphs>104</Paragraphs>
  <Slides>6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17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6</vt:i4>
      </vt:variant>
    </vt:vector>
  </HeadingPairs>
  <TitlesOfParts>
    <vt:vector size="27" baseType="lpstr">
      <vt:lpstr>Graphik Black</vt:lpstr>
      <vt:lpstr>Graphik-Medium</vt:lpstr>
      <vt:lpstr>Roboto</vt:lpstr>
      <vt:lpstr>Graphik Regular</vt:lpstr>
      <vt:lpstr>Graphik-Semibold</vt:lpstr>
      <vt:lpstr>Montserrat</vt:lpstr>
      <vt:lpstr>Graphik-SemiboldItalic</vt:lpstr>
      <vt:lpstr>Circular Pro Book</vt:lpstr>
      <vt:lpstr>Graphik Bold</vt:lpstr>
      <vt:lpstr>Helvetica Neue Medium</vt:lpstr>
      <vt:lpstr>Arial Black</vt:lpstr>
      <vt:lpstr>Calibri</vt:lpstr>
      <vt:lpstr>Arial</vt:lpstr>
      <vt:lpstr>Poppins</vt:lpstr>
      <vt:lpstr>Century Gothic</vt:lpstr>
      <vt:lpstr>Graphik</vt:lpstr>
      <vt:lpstr>Tahoma</vt:lpstr>
      <vt:lpstr>Digital Agency AC</vt:lpstr>
      <vt:lpstr>4_Specialty Slides</vt:lpstr>
      <vt:lpstr>think-cell Slide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Metaverse</dc:title>
  <dc:subject>Digital Agency</dc:subject>
  <dc:creator>Alfredo Carrión</dc:creator>
  <cp:keywords/>
  <dc:description/>
  <cp:lastModifiedBy>Eliseo Angel Gonzalez Yague</cp:lastModifiedBy>
  <cp:revision>27</cp:revision>
  <dcterms:modified xsi:type="dcterms:W3CDTF">2023-06-23T09:44:14Z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0x0101008519607684042D4C8BE3A98FFAAB10EA</vt:lpwstr>
  </property>
</Properties>
</file>