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napToGrid="0">
      <p:cViewPr>
        <p:scale>
          <a:sx n="100" d="100"/>
          <a:sy n="100" d="100"/>
        </p:scale>
        <p:origin x="904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3FD63-8509-7163-FE70-BAE402FF7F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0E33E85-1C0F-C9F5-D903-B03102A8CE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458FDA-63D4-4A90-9398-8B48D4BEB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68C9EC-AA9B-81A1-1AD9-52A104A72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CE3B7E-5F5B-7539-A583-4F61A40CD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346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15160B-1E18-1F8B-B83B-2CC18B0B4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1FF0469-8B11-4839-F4BB-218D25EA11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7E5B02-BA74-0D83-4C9E-73D800842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13DB94-D21C-B58C-F505-7AE3E2DD9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4A4F10-3D65-F335-0591-DEBA558A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56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BFF5550-77A7-F476-4616-E98096C10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A6FE2E-443C-B343-550D-A2CA89C93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FE158D-97CD-7373-A440-29E86C618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FE1BC3-60AA-1B1B-20DE-19B9B6213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C6D1A7-F66D-72A9-E080-3019AB92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9504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567F9-A5C3-DE4B-E6AE-FADC66CC3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2710F8-64C7-B1B8-6558-9645FB7F9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03C523-8D38-96D8-5AEB-33EECC35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921933-0C2D-6844-DCDB-14791C739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0AACF5-86F1-6FEE-A402-3BE326A8A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99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D7A2A-69F6-F295-8B6D-1E32E8565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B4326C-0275-85C0-AA44-1E92FFE9C4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A21C49-0A0A-2F85-A8E5-9D55F0512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E346E0-01C6-D682-DD81-83A6813C8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68762B-EDCC-D190-40D7-7A82801C7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5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B34019-79DD-9155-80FC-B1BDF2439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14C04D-2A7E-52A7-0EB9-64F8EE4141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8A905B8-B7EC-0B97-E36F-4A4E2BE3E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44566C-8417-7F1A-D6A2-A0DA246D6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6AFE01-ADB8-960F-A403-BC08F489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5F465D-BCF1-2120-463F-627DC9565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883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68E50-CB38-CB60-9452-99C371366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AADD76-7FEE-A4DA-EF00-CB8351962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780C5E-F138-F8D2-FFF3-AE7467097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E9B857A-2FA8-F8A8-F37A-BA9E24FA4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713E874-6C95-F96B-965C-554DBFA3C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6320ACF-2FC8-74FC-2843-A1A46E48B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2E6F13-3DD5-6801-37B9-A98188CF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02866D6-6A1A-ED01-C0B2-4A2665532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323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B24BE0-B12F-D4EE-9CA3-A9EB0C676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2657D96-CAF4-7F95-C297-220E19027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99C62E-5973-4A27-4617-5F330833E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B1A731-EBC2-CEF4-6825-C5BD79AD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46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3DBCCA0-1A76-7EC1-4A6C-FF183A24E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125D5DC-924C-E443-8D4A-8C322C06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3561FCE-7055-E27B-81A0-DBCBB0ADB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674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9C7E0-962D-02AC-F4E1-3B6DC2BEA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EEBE7F-2166-16BC-4988-3499C9A22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F592390-0F38-80F7-1C93-64C34C5F7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A02A6D-1AEC-0F42-155C-9941DE13D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B9C4F3-BFD4-2A49-BA79-85DFD973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AB7361-F48C-C53D-A776-1F1685FB8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503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8BFDB-1EBB-1B2F-2CB4-534293805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619909B-4C3A-6081-B1FF-A3EF1BFCB1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41CA80-339C-46B4-8775-33D3678CB5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37C70C-E93A-180C-619D-47BC849C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7DA477-9F96-AFB9-33D9-443EF7F7A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734FE0-FEA3-CCA2-691C-96FEA7EF9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68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9E77F2-5F47-D771-E386-5187121C2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862524-AFE0-7FD5-D949-4EA9D844B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C266CE-D284-5AD7-DC49-A5FE767B64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8525-4C73-EA4E-9B81-369FD010495F}" type="datetimeFigureOut">
              <a:rPr lang="es-ES" smtClean="0"/>
              <a:t>31/1/24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794BC0D-B16D-C975-D52E-FC9CF0775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6C9AF0-5B62-482A-8F78-EE0639B5F6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1784E-09E5-724E-AFE4-5972E4BF0C5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99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41F6AC88-413B-2B92-1B15-12533C7841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2588221"/>
            <a:ext cx="7772400" cy="359744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1EAE744-DF84-E9D0-1F0D-A85EC6CEE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171913"/>
            <a:ext cx="7772400" cy="141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56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Manuel Pérez Ariza</dc:creator>
  <cp:lastModifiedBy>José Manuel Pérez Ariza</cp:lastModifiedBy>
  <cp:revision>1</cp:revision>
  <dcterms:created xsi:type="dcterms:W3CDTF">2024-01-31T16:18:09Z</dcterms:created>
  <dcterms:modified xsi:type="dcterms:W3CDTF">2024-01-31T16:43:40Z</dcterms:modified>
</cp:coreProperties>
</file>